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84" r:id="rId1"/>
  </p:sldMasterIdLst>
  <p:notesMasterIdLst>
    <p:notesMasterId r:id="rId37"/>
  </p:notesMasterIdLst>
  <p:sldIdLst>
    <p:sldId id="256" r:id="rId2"/>
    <p:sldId id="295" r:id="rId3"/>
    <p:sldId id="257" r:id="rId4"/>
    <p:sldId id="280" r:id="rId5"/>
    <p:sldId id="279" r:id="rId6"/>
    <p:sldId id="281" r:id="rId7"/>
    <p:sldId id="282" r:id="rId8"/>
    <p:sldId id="258" r:id="rId9"/>
    <p:sldId id="289" r:id="rId10"/>
    <p:sldId id="290" r:id="rId11"/>
    <p:sldId id="259" r:id="rId12"/>
    <p:sldId id="275" r:id="rId13"/>
    <p:sldId id="273" r:id="rId14"/>
    <p:sldId id="276" r:id="rId15"/>
    <p:sldId id="277" r:id="rId16"/>
    <p:sldId id="274" r:id="rId17"/>
    <p:sldId id="265" r:id="rId18"/>
    <p:sldId id="299" r:id="rId19"/>
    <p:sldId id="300" r:id="rId20"/>
    <p:sldId id="298" r:id="rId21"/>
    <p:sldId id="292" r:id="rId22"/>
    <p:sldId id="294" r:id="rId23"/>
    <p:sldId id="286" r:id="rId24"/>
    <p:sldId id="288" r:id="rId25"/>
    <p:sldId id="262" r:id="rId26"/>
    <p:sldId id="287" r:id="rId27"/>
    <p:sldId id="267" r:id="rId28"/>
    <p:sldId id="268" r:id="rId29"/>
    <p:sldId id="269" r:id="rId30"/>
    <p:sldId id="270" r:id="rId31"/>
    <p:sldId id="283" r:id="rId32"/>
    <p:sldId id="296" r:id="rId33"/>
    <p:sldId id="285" r:id="rId34"/>
    <p:sldId id="261" r:id="rId35"/>
    <p:sldId id="293" r:id="rId36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סגנון ערכת נושא 2 - הדגשה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סגנון בהיר 2 - הדגשה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5BE263C-DBD7-4A20-BB59-AAB30ACAA65A}" styleName="סגנון ביניים 3 - הדגשה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38" autoAdjust="0"/>
    <p:restoredTop sz="88530" autoAdjust="0"/>
  </p:normalViewPr>
  <p:slideViewPr>
    <p:cSldViewPr snapToGrid="0">
      <p:cViewPr varScale="1">
        <p:scale>
          <a:sx n="66" d="100"/>
          <a:sy n="66" d="100"/>
        </p:scale>
        <p:origin x="3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image" Target="../media/image28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29.jp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image" Target="../media/image36.jpeg"/><Relationship Id="rId4" Type="http://schemas.openxmlformats.org/officeDocument/2006/relationships/image" Target="../media/image39.gi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image" Target="../media/image28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29.jp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image" Target="../media/image36.jpeg"/><Relationship Id="rId4" Type="http://schemas.openxmlformats.org/officeDocument/2006/relationships/image" Target="../media/image39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88C080-9DB4-4AD4-BCC3-D865074464B5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73719E46-CB43-4AFC-854D-7B1F86FC42EA}">
      <dgm:prSet phldrT="[טקסט]"/>
      <dgm:spPr/>
      <dgm:t>
        <a:bodyPr/>
        <a:lstStyle/>
        <a:p>
          <a:pPr rtl="1"/>
          <a:r>
            <a:rPr lang="he-IL" dirty="0" smtClean="0"/>
            <a:t>נוצר במחשב</a:t>
          </a:r>
          <a:endParaRPr lang="he-IL" dirty="0"/>
        </a:p>
      </dgm:t>
    </dgm:pt>
    <dgm:pt modelId="{073A24E6-DF29-4376-8462-968B5EEEDC2B}" type="parTrans" cxnId="{1EECF03A-EF76-44AB-9140-F0735426FB04}">
      <dgm:prSet/>
      <dgm:spPr/>
      <dgm:t>
        <a:bodyPr/>
        <a:lstStyle/>
        <a:p>
          <a:pPr rtl="1"/>
          <a:endParaRPr lang="he-IL"/>
        </a:p>
      </dgm:t>
    </dgm:pt>
    <dgm:pt modelId="{5C9902F8-A1AD-4145-892A-6F261ADE9BAA}" type="sibTrans" cxnId="{1EECF03A-EF76-44AB-9140-F0735426FB04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pPr rtl="1"/>
          <a:endParaRPr lang="he-IL"/>
        </a:p>
      </dgm:t>
    </dgm:pt>
    <dgm:pt modelId="{78699DB7-256D-4041-9605-C21ED2089196}">
      <dgm:prSet phldrT="[טקסט]"/>
      <dgm:spPr/>
      <dgm:t>
        <a:bodyPr/>
        <a:lstStyle/>
        <a:p>
          <a:pPr rtl="1"/>
          <a:r>
            <a:rPr lang="he-IL" dirty="0" smtClean="0"/>
            <a:t>פנים</a:t>
          </a:r>
          <a:endParaRPr lang="he-IL" dirty="0"/>
        </a:p>
      </dgm:t>
    </dgm:pt>
    <dgm:pt modelId="{A2628D41-AC11-49FF-B36F-E162282470FC}" type="parTrans" cxnId="{5882B2A1-8F06-4AF1-AD2E-14A50DF3597E}">
      <dgm:prSet/>
      <dgm:spPr/>
      <dgm:t>
        <a:bodyPr/>
        <a:lstStyle/>
        <a:p>
          <a:pPr rtl="1"/>
          <a:endParaRPr lang="he-IL"/>
        </a:p>
      </dgm:t>
    </dgm:pt>
    <dgm:pt modelId="{434011C0-C720-4B69-AB4A-3DF923DA5F93}" type="sibTrans" cxnId="{5882B2A1-8F06-4AF1-AD2E-14A50DF3597E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pPr rtl="1"/>
          <a:endParaRPr lang="he-IL"/>
        </a:p>
      </dgm:t>
    </dgm:pt>
    <dgm:pt modelId="{7BA02810-12AB-4FBD-846A-2B953E866994}">
      <dgm:prSet phldrT="[טקסט]"/>
      <dgm:spPr/>
      <dgm:t>
        <a:bodyPr/>
        <a:lstStyle/>
        <a:p>
          <a:pPr rtl="1"/>
          <a:r>
            <a:rPr lang="he-IL" dirty="0" smtClean="0"/>
            <a:t>נוף</a:t>
          </a:r>
          <a:endParaRPr lang="he-IL" dirty="0"/>
        </a:p>
      </dgm:t>
    </dgm:pt>
    <dgm:pt modelId="{485500F9-9747-4491-B3DD-D4FEED66118B}" type="parTrans" cxnId="{71321A6F-8A83-45C1-AF77-931DD3B3CDC5}">
      <dgm:prSet/>
      <dgm:spPr/>
      <dgm:t>
        <a:bodyPr/>
        <a:lstStyle/>
        <a:p>
          <a:pPr rtl="1"/>
          <a:endParaRPr lang="he-IL"/>
        </a:p>
      </dgm:t>
    </dgm:pt>
    <dgm:pt modelId="{1168745F-1FFE-40EB-803D-3E58B3B45A97}" type="sibTrans" cxnId="{71321A6F-8A83-45C1-AF77-931DD3B3CDC5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pPr rtl="1"/>
          <a:endParaRPr lang="he-IL"/>
        </a:p>
      </dgm:t>
    </dgm:pt>
    <dgm:pt modelId="{F72460DD-E096-4769-A7D1-3EB7A5D3FFCD}" type="pres">
      <dgm:prSet presAssocID="{1488C080-9DB4-4AD4-BCC3-D865074464B5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pPr rtl="1"/>
          <a:endParaRPr lang="he-IL"/>
        </a:p>
      </dgm:t>
    </dgm:pt>
    <dgm:pt modelId="{6BD28B98-AA36-490B-BE5B-4B02F38A6153}" type="pres">
      <dgm:prSet presAssocID="{73719E46-CB43-4AFC-854D-7B1F86FC42EA}" presName="text1" presStyleCnt="0"/>
      <dgm:spPr/>
    </dgm:pt>
    <dgm:pt modelId="{B15A9429-F8A1-49DF-A1C3-48FB3B59CDEE}" type="pres">
      <dgm:prSet presAssocID="{73719E46-CB43-4AFC-854D-7B1F86FC42EA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F3C0D428-FB86-43D9-A6E8-A90123F39CE7}" type="pres">
      <dgm:prSet presAssocID="{73719E46-CB43-4AFC-854D-7B1F86FC42EA}" presName="textaccent1" presStyleCnt="0"/>
      <dgm:spPr/>
    </dgm:pt>
    <dgm:pt modelId="{7B3B42B7-7C01-4E58-80D3-3B0CA4CD3019}" type="pres">
      <dgm:prSet presAssocID="{73719E46-CB43-4AFC-854D-7B1F86FC42EA}" presName="accentRepeatNode" presStyleLbl="solidAlignAcc1" presStyleIdx="0" presStyleCnt="6"/>
      <dgm:spPr/>
    </dgm:pt>
    <dgm:pt modelId="{19FBAFBD-CF0F-4613-8C9F-CFC48D01E57C}" type="pres">
      <dgm:prSet presAssocID="{5C9902F8-A1AD-4145-892A-6F261ADE9BAA}" presName="image1" presStyleCnt="0"/>
      <dgm:spPr/>
    </dgm:pt>
    <dgm:pt modelId="{999FDC86-BB4F-4BFF-A264-91E289BBA4C6}" type="pres">
      <dgm:prSet presAssocID="{5C9902F8-A1AD-4145-892A-6F261ADE9BAA}" presName="imageRepeatNode" presStyleLbl="alignAcc1" presStyleIdx="0" presStyleCnt="3"/>
      <dgm:spPr/>
      <dgm:t>
        <a:bodyPr/>
        <a:lstStyle/>
        <a:p>
          <a:pPr rtl="1"/>
          <a:endParaRPr lang="he-IL"/>
        </a:p>
      </dgm:t>
    </dgm:pt>
    <dgm:pt modelId="{0F7B3A2F-0FCA-4310-BEB2-18B7B243DA22}" type="pres">
      <dgm:prSet presAssocID="{5C9902F8-A1AD-4145-892A-6F261ADE9BAA}" presName="imageaccent1" presStyleCnt="0"/>
      <dgm:spPr/>
    </dgm:pt>
    <dgm:pt modelId="{7F86738B-DF98-40FD-81E9-E5551F079873}" type="pres">
      <dgm:prSet presAssocID="{5C9902F8-A1AD-4145-892A-6F261ADE9BAA}" presName="accentRepeatNode" presStyleLbl="solidAlignAcc1" presStyleIdx="1" presStyleCnt="6"/>
      <dgm:spPr/>
    </dgm:pt>
    <dgm:pt modelId="{1EFC45DF-F688-4999-A235-6FB820281949}" type="pres">
      <dgm:prSet presAssocID="{78699DB7-256D-4041-9605-C21ED2089196}" presName="text2" presStyleCnt="0"/>
      <dgm:spPr/>
    </dgm:pt>
    <dgm:pt modelId="{965EF337-369A-4D36-837B-7DF6219CF178}" type="pres">
      <dgm:prSet presAssocID="{78699DB7-256D-4041-9605-C21ED2089196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221C84C2-28F6-4AE5-B885-8A33924C0563}" type="pres">
      <dgm:prSet presAssocID="{78699DB7-256D-4041-9605-C21ED2089196}" presName="textaccent2" presStyleCnt="0"/>
      <dgm:spPr/>
    </dgm:pt>
    <dgm:pt modelId="{15935A07-D90A-4698-95EE-105C72C4A4BD}" type="pres">
      <dgm:prSet presAssocID="{78699DB7-256D-4041-9605-C21ED2089196}" presName="accentRepeatNode" presStyleLbl="solidAlignAcc1" presStyleIdx="2" presStyleCnt="6"/>
      <dgm:spPr/>
    </dgm:pt>
    <dgm:pt modelId="{67BCC652-98D5-46A2-8968-1B3792128977}" type="pres">
      <dgm:prSet presAssocID="{434011C0-C720-4B69-AB4A-3DF923DA5F93}" presName="image2" presStyleCnt="0"/>
      <dgm:spPr/>
    </dgm:pt>
    <dgm:pt modelId="{A1CE482C-C23B-4C55-AD2C-7A784D65EE97}" type="pres">
      <dgm:prSet presAssocID="{434011C0-C720-4B69-AB4A-3DF923DA5F93}" presName="imageRepeatNode" presStyleLbl="alignAcc1" presStyleIdx="1" presStyleCnt="3"/>
      <dgm:spPr/>
      <dgm:t>
        <a:bodyPr/>
        <a:lstStyle/>
        <a:p>
          <a:pPr rtl="1"/>
          <a:endParaRPr lang="he-IL"/>
        </a:p>
      </dgm:t>
    </dgm:pt>
    <dgm:pt modelId="{D515B0E1-BD65-4532-B5E7-13D3332BCE3E}" type="pres">
      <dgm:prSet presAssocID="{434011C0-C720-4B69-AB4A-3DF923DA5F93}" presName="imageaccent2" presStyleCnt="0"/>
      <dgm:spPr/>
    </dgm:pt>
    <dgm:pt modelId="{5F07FDDB-A5A2-4542-9B2E-A54E0A1AFBA2}" type="pres">
      <dgm:prSet presAssocID="{434011C0-C720-4B69-AB4A-3DF923DA5F93}" presName="accentRepeatNode" presStyleLbl="solidAlignAcc1" presStyleIdx="3" presStyleCnt="6"/>
      <dgm:spPr/>
    </dgm:pt>
    <dgm:pt modelId="{7578845F-C427-4EA6-BD8F-6621D54E886B}" type="pres">
      <dgm:prSet presAssocID="{7BA02810-12AB-4FBD-846A-2B953E866994}" presName="text3" presStyleCnt="0"/>
      <dgm:spPr/>
    </dgm:pt>
    <dgm:pt modelId="{1FBE2794-67B2-49BB-A85E-54AE107F329F}" type="pres">
      <dgm:prSet presAssocID="{7BA02810-12AB-4FBD-846A-2B953E866994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A67044B8-D58F-4F8A-9050-FA03489DA5AE}" type="pres">
      <dgm:prSet presAssocID="{7BA02810-12AB-4FBD-846A-2B953E866994}" presName="textaccent3" presStyleCnt="0"/>
      <dgm:spPr/>
    </dgm:pt>
    <dgm:pt modelId="{8A928F0D-3D52-43E9-8E24-5853C138C62B}" type="pres">
      <dgm:prSet presAssocID="{7BA02810-12AB-4FBD-846A-2B953E866994}" presName="accentRepeatNode" presStyleLbl="solidAlignAcc1" presStyleIdx="4" presStyleCnt="6"/>
      <dgm:spPr/>
    </dgm:pt>
    <dgm:pt modelId="{F3B815FB-0E16-43BE-8DA7-7096FA45790D}" type="pres">
      <dgm:prSet presAssocID="{1168745F-1FFE-40EB-803D-3E58B3B45A97}" presName="image3" presStyleCnt="0"/>
      <dgm:spPr/>
    </dgm:pt>
    <dgm:pt modelId="{4A32D853-B244-4302-A90B-9B3175362618}" type="pres">
      <dgm:prSet presAssocID="{1168745F-1FFE-40EB-803D-3E58B3B45A97}" presName="imageRepeatNode" presStyleLbl="alignAcc1" presStyleIdx="2" presStyleCnt="3"/>
      <dgm:spPr/>
      <dgm:t>
        <a:bodyPr/>
        <a:lstStyle/>
        <a:p>
          <a:pPr rtl="1"/>
          <a:endParaRPr lang="he-IL"/>
        </a:p>
      </dgm:t>
    </dgm:pt>
    <dgm:pt modelId="{93D02D21-6709-454B-830D-18EA72573937}" type="pres">
      <dgm:prSet presAssocID="{1168745F-1FFE-40EB-803D-3E58B3B45A97}" presName="imageaccent3" presStyleCnt="0"/>
      <dgm:spPr/>
    </dgm:pt>
    <dgm:pt modelId="{D657426F-A579-4386-80E4-8999F1AF82BB}" type="pres">
      <dgm:prSet presAssocID="{1168745F-1FFE-40EB-803D-3E58B3B45A97}" presName="accentRepeatNode" presStyleLbl="solidAlignAcc1" presStyleIdx="5" presStyleCnt="6"/>
      <dgm:spPr/>
    </dgm:pt>
  </dgm:ptLst>
  <dgm:cxnLst>
    <dgm:cxn modelId="{71321A6F-8A83-45C1-AF77-931DD3B3CDC5}" srcId="{1488C080-9DB4-4AD4-BCC3-D865074464B5}" destId="{7BA02810-12AB-4FBD-846A-2B953E866994}" srcOrd="2" destOrd="0" parTransId="{485500F9-9747-4491-B3DD-D4FEED66118B}" sibTransId="{1168745F-1FFE-40EB-803D-3E58B3B45A97}"/>
    <dgm:cxn modelId="{5882B2A1-8F06-4AF1-AD2E-14A50DF3597E}" srcId="{1488C080-9DB4-4AD4-BCC3-D865074464B5}" destId="{78699DB7-256D-4041-9605-C21ED2089196}" srcOrd="1" destOrd="0" parTransId="{A2628D41-AC11-49FF-B36F-E162282470FC}" sibTransId="{434011C0-C720-4B69-AB4A-3DF923DA5F93}"/>
    <dgm:cxn modelId="{EA04ED48-B824-49A7-ABB7-F7DAA0333048}" type="presOf" srcId="{7BA02810-12AB-4FBD-846A-2B953E866994}" destId="{1FBE2794-67B2-49BB-A85E-54AE107F329F}" srcOrd="0" destOrd="0" presId="urn:microsoft.com/office/officeart/2008/layout/HexagonCluster"/>
    <dgm:cxn modelId="{CC0ACBAC-1798-46F6-972A-02E7B38379F8}" type="presOf" srcId="{78699DB7-256D-4041-9605-C21ED2089196}" destId="{965EF337-369A-4D36-837B-7DF6219CF178}" srcOrd="0" destOrd="0" presId="urn:microsoft.com/office/officeart/2008/layout/HexagonCluster"/>
    <dgm:cxn modelId="{1EECF03A-EF76-44AB-9140-F0735426FB04}" srcId="{1488C080-9DB4-4AD4-BCC3-D865074464B5}" destId="{73719E46-CB43-4AFC-854D-7B1F86FC42EA}" srcOrd="0" destOrd="0" parTransId="{073A24E6-DF29-4376-8462-968B5EEEDC2B}" sibTransId="{5C9902F8-A1AD-4145-892A-6F261ADE9BAA}"/>
    <dgm:cxn modelId="{D8640576-DBCF-4DEE-85A6-0D0E0D5E6587}" type="presOf" srcId="{5C9902F8-A1AD-4145-892A-6F261ADE9BAA}" destId="{999FDC86-BB4F-4BFF-A264-91E289BBA4C6}" srcOrd="0" destOrd="0" presId="urn:microsoft.com/office/officeart/2008/layout/HexagonCluster"/>
    <dgm:cxn modelId="{9CD27167-AAFC-4310-A388-77060DE176A5}" type="presOf" srcId="{73719E46-CB43-4AFC-854D-7B1F86FC42EA}" destId="{B15A9429-F8A1-49DF-A1C3-48FB3B59CDEE}" srcOrd="0" destOrd="0" presId="urn:microsoft.com/office/officeart/2008/layout/HexagonCluster"/>
    <dgm:cxn modelId="{3B34D82A-1D9B-47A4-A13E-0300F5D11479}" type="presOf" srcId="{1168745F-1FFE-40EB-803D-3E58B3B45A97}" destId="{4A32D853-B244-4302-A90B-9B3175362618}" srcOrd="0" destOrd="0" presId="urn:microsoft.com/office/officeart/2008/layout/HexagonCluster"/>
    <dgm:cxn modelId="{BBD5F2AE-7678-425E-9BBB-7B26533426BF}" type="presOf" srcId="{1488C080-9DB4-4AD4-BCC3-D865074464B5}" destId="{F72460DD-E096-4769-A7D1-3EB7A5D3FFCD}" srcOrd="0" destOrd="0" presId="urn:microsoft.com/office/officeart/2008/layout/HexagonCluster"/>
    <dgm:cxn modelId="{804E6F1A-DD64-4372-BF17-5213020F75AA}" type="presOf" srcId="{434011C0-C720-4B69-AB4A-3DF923DA5F93}" destId="{A1CE482C-C23B-4C55-AD2C-7A784D65EE97}" srcOrd="0" destOrd="0" presId="urn:microsoft.com/office/officeart/2008/layout/HexagonCluster"/>
    <dgm:cxn modelId="{070CC527-FC9B-48C8-90E8-FB142CA6A06A}" type="presParOf" srcId="{F72460DD-E096-4769-A7D1-3EB7A5D3FFCD}" destId="{6BD28B98-AA36-490B-BE5B-4B02F38A6153}" srcOrd="0" destOrd="0" presId="urn:microsoft.com/office/officeart/2008/layout/HexagonCluster"/>
    <dgm:cxn modelId="{4BACECFE-5D06-4B29-8A47-BA8351E75B57}" type="presParOf" srcId="{6BD28B98-AA36-490B-BE5B-4B02F38A6153}" destId="{B15A9429-F8A1-49DF-A1C3-48FB3B59CDEE}" srcOrd="0" destOrd="0" presId="urn:microsoft.com/office/officeart/2008/layout/HexagonCluster"/>
    <dgm:cxn modelId="{A4DCB7F3-B680-4351-BCFD-657B805B6696}" type="presParOf" srcId="{F72460DD-E096-4769-A7D1-3EB7A5D3FFCD}" destId="{F3C0D428-FB86-43D9-A6E8-A90123F39CE7}" srcOrd="1" destOrd="0" presId="urn:microsoft.com/office/officeart/2008/layout/HexagonCluster"/>
    <dgm:cxn modelId="{3221440D-9F91-4369-8731-9874EDDE2CFD}" type="presParOf" srcId="{F3C0D428-FB86-43D9-A6E8-A90123F39CE7}" destId="{7B3B42B7-7C01-4E58-80D3-3B0CA4CD3019}" srcOrd="0" destOrd="0" presId="urn:microsoft.com/office/officeart/2008/layout/HexagonCluster"/>
    <dgm:cxn modelId="{C7EA65F4-7AAE-40F6-9A9D-C2D2C05332AA}" type="presParOf" srcId="{F72460DD-E096-4769-A7D1-3EB7A5D3FFCD}" destId="{19FBAFBD-CF0F-4613-8C9F-CFC48D01E57C}" srcOrd="2" destOrd="0" presId="urn:microsoft.com/office/officeart/2008/layout/HexagonCluster"/>
    <dgm:cxn modelId="{2F0EFCED-E100-4314-9800-848F95D3B619}" type="presParOf" srcId="{19FBAFBD-CF0F-4613-8C9F-CFC48D01E57C}" destId="{999FDC86-BB4F-4BFF-A264-91E289BBA4C6}" srcOrd="0" destOrd="0" presId="urn:microsoft.com/office/officeart/2008/layout/HexagonCluster"/>
    <dgm:cxn modelId="{5DDC5EC5-25A0-4718-97AA-66830571BC28}" type="presParOf" srcId="{F72460DD-E096-4769-A7D1-3EB7A5D3FFCD}" destId="{0F7B3A2F-0FCA-4310-BEB2-18B7B243DA22}" srcOrd="3" destOrd="0" presId="urn:microsoft.com/office/officeart/2008/layout/HexagonCluster"/>
    <dgm:cxn modelId="{8F86C074-80CF-439F-9C67-9B0AD407A2EC}" type="presParOf" srcId="{0F7B3A2F-0FCA-4310-BEB2-18B7B243DA22}" destId="{7F86738B-DF98-40FD-81E9-E5551F079873}" srcOrd="0" destOrd="0" presId="urn:microsoft.com/office/officeart/2008/layout/HexagonCluster"/>
    <dgm:cxn modelId="{A2F859F9-1BFB-41D2-B65D-11D239AADE43}" type="presParOf" srcId="{F72460DD-E096-4769-A7D1-3EB7A5D3FFCD}" destId="{1EFC45DF-F688-4999-A235-6FB820281949}" srcOrd="4" destOrd="0" presId="urn:microsoft.com/office/officeart/2008/layout/HexagonCluster"/>
    <dgm:cxn modelId="{AD2D3EDC-7E40-496B-B195-31661E95825F}" type="presParOf" srcId="{1EFC45DF-F688-4999-A235-6FB820281949}" destId="{965EF337-369A-4D36-837B-7DF6219CF178}" srcOrd="0" destOrd="0" presId="urn:microsoft.com/office/officeart/2008/layout/HexagonCluster"/>
    <dgm:cxn modelId="{6CD7DA59-706D-4B35-B167-20FD26B8EE81}" type="presParOf" srcId="{F72460DD-E096-4769-A7D1-3EB7A5D3FFCD}" destId="{221C84C2-28F6-4AE5-B885-8A33924C0563}" srcOrd="5" destOrd="0" presId="urn:microsoft.com/office/officeart/2008/layout/HexagonCluster"/>
    <dgm:cxn modelId="{D13E811E-32B2-4830-9EC0-53308D2FBB8E}" type="presParOf" srcId="{221C84C2-28F6-4AE5-B885-8A33924C0563}" destId="{15935A07-D90A-4698-95EE-105C72C4A4BD}" srcOrd="0" destOrd="0" presId="urn:microsoft.com/office/officeart/2008/layout/HexagonCluster"/>
    <dgm:cxn modelId="{754A0058-44C1-43BE-B8B7-47CC5E44FE2B}" type="presParOf" srcId="{F72460DD-E096-4769-A7D1-3EB7A5D3FFCD}" destId="{67BCC652-98D5-46A2-8968-1B3792128977}" srcOrd="6" destOrd="0" presId="urn:microsoft.com/office/officeart/2008/layout/HexagonCluster"/>
    <dgm:cxn modelId="{A33EAC40-CB3C-4C96-AD0B-9E9459DE9E24}" type="presParOf" srcId="{67BCC652-98D5-46A2-8968-1B3792128977}" destId="{A1CE482C-C23B-4C55-AD2C-7A784D65EE97}" srcOrd="0" destOrd="0" presId="urn:microsoft.com/office/officeart/2008/layout/HexagonCluster"/>
    <dgm:cxn modelId="{81D53C7E-CFAD-4FF1-A865-372DF6254B54}" type="presParOf" srcId="{F72460DD-E096-4769-A7D1-3EB7A5D3FFCD}" destId="{D515B0E1-BD65-4532-B5E7-13D3332BCE3E}" srcOrd="7" destOrd="0" presId="urn:microsoft.com/office/officeart/2008/layout/HexagonCluster"/>
    <dgm:cxn modelId="{3B4505BA-D1E5-4DA5-8370-CDCD99DE866F}" type="presParOf" srcId="{D515B0E1-BD65-4532-B5E7-13D3332BCE3E}" destId="{5F07FDDB-A5A2-4542-9B2E-A54E0A1AFBA2}" srcOrd="0" destOrd="0" presId="urn:microsoft.com/office/officeart/2008/layout/HexagonCluster"/>
    <dgm:cxn modelId="{E569452E-97ED-425B-B06D-DC9365D850C6}" type="presParOf" srcId="{F72460DD-E096-4769-A7D1-3EB7A5D3FFCD}" destId="{7578845F-C427-4EA6-BD8F-6621D54E886B}" srcOrd="8" destOrd="0" presId="urn:microsoft.com/office/officeart/2008/layout/HexagonCluster"/>
    <dgm:cxn modelId="{C9975350-DE5B-486C-9EAA-A4EAC62C8F92}" type="presParOf" srcId="{7578845F-C427-4EA6-BD8F-6621D54E886B}" destId="{1FBE2794-67B2-49BB-A85E-54AE107F329F}" srcOrd="0" destOrd="0" presId="urn:microsoft.com/office/officeart/2008/layout/HexagonCluster"/>
    <dgm:cxn modelId="{7DD833DD-0321-4896-AC25-2F9545945D36}" type="presParOf" srcId="{F72460DD-E096-4769-A7D1-3EB7A5D3FFCD}" destId="{A67044B8-D58F-4F8A-9050-FA03489DA5AE}" srcOrd="9" destOrd="0" presId="urn:microsoft.com/office/officeart/2008/layout/HexagonCluster"/>
    <dgm:cxn modelId="{92029E22-4D7F-47C9-BF93-2C776BCA98B7}" type="presParOf" srcId="{A67044B8-D58F-4F8A-9050-FA03489DA5AE}" destId="{8A928F0D-3D52-43E9-8E24-5853C138C62B}" srcOrd="0" destOrd="0" presId="urn:microsoft.com/office/officeart/2008/layout/HexagonCluster"/>
    <dgm:cxn modelId="{EACF5AE1-0A19-46D6-8EAE-CA6ECB82ADB5}" type="presParOf" srcId="{F72460DD-E096-4769-A7D1-3EB7A5D3FFCD}" destId="{F3B815FB-0E16-43BE-8DA7-7096FA45790D}" srcOrd="10" destOrd="0" presId="urn:microsoft.com/office/officeart/2008/layout/HexagonCluster"/>
    <dgm:cxn modelId="{3FCE2B66-DA9B-4069-BD12-971A13AFEBC7}" type="presParOf" srcId="{F3B815FB-0E16-43BE-8DA7-7096FA45790D}" destId="{4A32D853-B244-4302-A90B-9B3175362618}" srcOrd="0" destOrd="0" presId="urn:microsoft.com/office/officeart/2008/layout/HexagonCluster"/>
    <dgm:cxn modelId="{719185BF-94A2-48C6-B8DC-6EAC9AC590D6}" type="presParOf" srcId="{F72460DD-E096-4769-A7D1-3EB7A5D3FFCD}" destId="{93D02D21-6709-454B-830D-18EA72573937}" srcOrd="11" destOrd="0" presId="urn:microsoft.com/office/officeart/2008/layout/HexagonCluster"/>
    <dgm:cxn modelId="{7E2F3DA9-5340-44D4-B1C2-DF36B48D06D1}" type="presParOf" srcId="{93D02D21-6709-454B-830D-18EA72573937}" destId="{D657426F-A579-4386-80E4-8999F1AF82BB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7AC2D2-71B9-4E32-AB09-6C22E2FBE7A2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E78814F-AFA3-4DAF-B1F1-8F9A26405706}">
      <dgm:prSet phldrT="[טקסט]"/>
      <dgm:spPr/>
      <dgm:t>
        <a:bodyPr/>
        <a:lstStyle/>
        <a:p>
          <a:pPr rtl="1"/>
          <a:r>
            <a:rPr lang="he-IL" dirty="0" smtClean="0"/>
            <a:t>60%</a:t>
          </a:r>
          <a:endParaRPr lang="he-IL" dirty="0"/>
        </a:p>
      </dgm:t>
    </dgm:pt>
    <dgm:pt modelId="{2AF0FBD1-1DBD-4781-B449-D7180627566C}" type="parTrans" cxnId="{B1B8C518-3DE4-48CB-9E8A-13CFB56CF967}">
      <dgm:prSet/>
      <dgm:spPr/>
      <dgm:t>
        <a:bodyPr/>
        <a:lstStyle/>
        <a:p>
          <a:pPr rtl="1"/>
          <a:endParaRPr lang="he-IL"/>
        </a:p>
      </dgm:t>
    </dgm:pt>
    <dgm:pt modelId="{3EEDB4F3-1899-42A8-AB4A-74D05CF6A387}" type="sibTrans" cxnId="{B1B8C518-3DE4-48CB-9E8A-13CFB56CF967}">
      <dgm:prSet/>
      <dgm:spPr/>
      <dgm:t>
        <a:bodyPr/>
        <a:lstStyle/>
        <a:p>
          <a:pPr rtl="1"/>
          <a:endParaRPr lang="he-IL"/>
        </a:p>
      </dgm:t>
    </dgm:pt>
    <dgm:pt modelId="{F0F76DD1-F577-464C-BBF8-9F11F21D06DA}">
      <dgm:prSet phldrT="[טקסט]"/>
      <dgm:spPr/>
      <dgm:t>
        <a:bodyPr/>
        <a:lstStyle/>
        <a:p>
          <a:pPr rtl="1"/>
          <a:r>
            <a:rPr lang="en-US" dirty="0" smtClean="0"/>
            <a:t>100%</a:t>
          </a:r>
          <a:endParaRPr lang="he-IL" dirty="0"/>
        </a:p>
      </dgm:t>
    </dgm:pt>
    <dgm:pt modelId="{7485C673-0BA0-45F0-9702-9C1C730086E2}" type="parTrans" cxnId="{C9CF2AF7-0B72-4E81-A076-2A0DBB6AEAF0}">
      <dgm:prSet/>
      <dgm:spPr/>
      <dgm:t>
        <a:bodyPr/>
        <a:lstStyle/>
        <a:p>
          <a:pPr rtl="1"/>
          <a:endParaRPr lang="he-IL"/>
        </a:p>
      </dgm:t>
    </dgm:pt>
    <dgm:pt modelId="{F3A6C21F-F098-4505-87F9-C690E2B9C351}" type="sibTrans" cxnId="{C9CF2AF7-0B72-4E81-A076-2A0DBB6AEAF0}">
      <dgm:prSet/>
      <dgm:spPr/>
      <dgm:t>
        <a:bodyPr/>
        <a:lstStyle/>
        <a:p>
          <a:pPr rtl="1"/>
          <a:endParaRPr lang="he-IL"/>
        </a:p>
      </dgm:t>
    </dgm:pt>
    <dgm:pt modelId="{2372F2AB-F2DF-4988-91ED-768BBF625A75}">
      <dgm:prSet phldrT="[טקסט]"/>
      <dgm:spPr/>
      <dgm:t>
        <a:bodyPr/>
        <a:lstStyle/>
        <a:p>
          <a:pPr rtl="1"/>
          <a:r>
            <a:rPr lang="en-US" dirty="0" smtClean="0"/>
            <a:t>55%</a:t>
          </a:r>
          <a:endParaRPr lang="he-IL" dirty="0"/>
        </a:p>
      </dgm:t>
    </dgm:pt>
    <dgm:pt modelId="{429E43E3-8D04-420D-B470-455421B9FFED}" type="parTrans" cxnId="{4AA92E3E-3015-432F-9637-147273EF5720}">
      <dgm:prSet/>
      <dgm:spPr/>
      <dgm:t>
        <a:bodyPr/>
        <a:lstStyle/>
        <a:p>
          <a:pPr rtl="1"/>
          <a:endParaRPr lang="he-IL"/>
        </a:p>
      </dgm:t>
    </dgm:pt>
    <dgm:pt modelId="{BC7B8F7F-879E-4736-B8E4-03192267A207}" type="sibTrans" cxnId="{4AA92E3E-3015-432F-9637-147273EF5720}">
      <dgm:prSet/>
      <dgm:spPr/>
      <dgm:t>
        <a:bodyPr/>
        <a:lstStyle/>
        <a:p>
          <a:pPr rtl="1"/>
          <a:endParaRPr lang="he-IL"/>
        </a:p>
      </dgm:t>
    </dgm:pt>
    <dgm:pt modelId="{3EB090FC-E7AB-4260-8F98-369B662687CC}">
      <dgm:prSet/>
      <dgm:spPr/>
      <dgm:t>
        <a:bodyPr/>
        <a:lstStyle/>
        <a:p>
          <a:pPr rtl="1"/>
          <a:endParaRPr lang="he-IL"/>
        </a:p>
      </dgm:t>
    </dgm:pt>
    <dgm:pt modelId="{44A45E97-68D4-45F7-81E7-AC876288D821}" type="parTrans" cxnId="{138DC1C5-8A3B-46B8-806C-B0D70D8EBE2E}">
      <dgm:prSet/>
      <dgm:spPr/>
      <dgm:t>
        <a:bodyPr/>
        <a:lstStyle/>
        <a:p>
          <a:pPr rtl="1"/>
          <a:endParaRPr lang="he-IL"/>
        </a:p>
      </dgm:t>
    </dgm:pt>
    <dgm:pt modelId="{9959C0B2-B54D-4F17-B4E4-3827A56F279B}" type="sibTrans" cxnId="{138DC1C5-8A3B-46B8-806C-B0D70D8EBE2E}">
      <dgm:prSet/>
      <dgm:spPr/>
      <dgm:t>
        <a:bodyPr/>
        <a:lstStyle/>
        <a:p>
          <a:pPr rtl="1"/>
          <a:endParaRPr lang="he-IL"/>
        </a:p>
      </dgm:t>
    </dgm:pt>
    <dgm:pt modelId="{EFBFD1E8-57AC-4D22-8F3B-04AA32912FF7}">
      <dgm:prSet/>
      <dgm:spPr/>
      <dgm:t>
        <a:bodyPr/>
        <a:lstStyle/>
        <a:p>
          <a:pPr rtl="1"/>
          <a:r>
            <a:rPr lang="en-US" dirty="0" smtClean="0"/>
            <a:t>100%</a:t>
          </a:r>
          <a:endParaRPr lang="he-IL" dirty="0"/>
        </a:p>
      </dgm:t>
    </dgm:pt>
    <dgm:pt modelId="{7B00C3FC-46F6-473D-8F61-D4FC61B2F558}" type="parTrans" cxnId="{5CD2D406-C498-4525-889B-EA0C07A53236}">
      <dgm:prSet/>
      <dgm:spPr/>
      <dgm:t>
        <a:bodyPr/>
        <a:lstStyle/>
        <a:p>
          <a:pPr rtl="1"/>
          <a:endParaRPr lang="he-IL"/>
        </a:p>
      </dgm:t>
    </dgm:pt>
    <dgm:pt modelId="{830095AD-3440-4224-93C9-9A9F0FFAB4DF}" type="sibTrans" cxnId="{5CD2D406-C498-4525-889B-EA0C07A53236}">
      <dgm:prSet/>
      <dgm:spPr/>
      <dgm:t>
        <a:bodyPr/>
        <a:lstStyle/>
        <a:p>
          <a:pPr rtl="1"/>
          <a:endParaRPr lang="he-IL"/>
        </a:p>
      </dgm:t>
    </dgm:pt>
    <dgm:pt modelId="{2FDC5245-74FC-46E5-99F1-6BD6605F2480}" type="pres">
      <dgm:prSet presAssocID="{397AC2D2-71B9-4E32-AB09-6C22E2FBE7A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9B0382E7-CCFF-466C-BE6C-62FD44F60038}" type="pres">
      <dgm:prSet presAssocID="{397AC2D2-71B9-4E32-AB09-6C22E2FBE7A2}" presName="bkgdShp" presStyleLbl="alignAccFollowNode1" presStyleIdx="0" presStyleCnt="1"/>
      <dgm:spPr/>
    </dgm:pt>
    <dgm:pt modelId="{4B800921-E8AC-4951-9AD7-3C37D1086D0E}" type="pres">
      <dgm:prSet presAssocID="{397AC2D2-71B9-4E32-AB09-6C22E2FBE7A2}" presName="linComp" presStyleCnt="0"/>
      <dgm:spPr/>
    </dgm:pt>
    <dgm:pt modelId="{B25252FA-FC4D-44BF-A881-070C55256286}" type="pres">
      <dgm:prSet presAssocID="{6E78814F-AFA3-4DAF-B1F1-8F9A26405706}" presName="compNode" presStyleCnt="0"/>
      <dgm:spPr/>
    </dgm:pt>
    <dgm:pt modelId="{D94C4238-45DC-41A9-A768-75F57BCB768B}" type="pres">
      <dgm:prSet presAssocID="{6E78814F-AFA3-4DAF-B1F1-8F9A2640570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39FBAE1C-1B31-4AFB-8D56-8258A11BDF95}" type="pres">
      <dgm:prSet presAssocID="{6E78814F-AFA3-4DAF-B1F1-8F9A26405706}" presName="invisiNode" presStyleLbl="node1" presStyleIdx="0" presStyleCnt="5"/>
      <dgm:spPr/>
    </dgm:pt>
    <dgm:pt modelId="{4E70562D-AA95-46AC-A9D1-46749FED58F4}" type="pres">
      <dgm:prSet presAssocID="{6E78814F-AFA3-4DAF-B1F1-8F9A26405706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E129EBD9-A7E8-46FC-8B39-0EA3185D2156}" type="pres">
      <dgm:prSet presAssocID="{3EEDB4F3-1899-42A8-AB4A-74D05CF6A387}" presName="sibTrans" presStyleLbl="sibTrans2D1" presStyleIdx="0" presStyleCnt="0"/>
      <dgm:spPr/>
      <dgm:t>
        <a:bodyPr/>
        <a:lstStyle/>
        <a:p>
          <a:pPr rtl="1"/>
          <a:endParaRPr lang="he-IL"/>
        </a:p>
      </dgm:t>
    </dgm:pt>
    <dgm:pt modelId="{F1AD6D4E-918A-4641-A5D1-8E3E8EC9AA64}" type="pres">
      <dgm:prSet presAssocID="{F0F76DD1-F577-464C-BBF8-9F11F21D06DA}" presName="compNode" presStyleCnt="0"/>
      <dgm:spPr/>
    </dgm:pt>
    <dgm:pt modelId="{11BDD86D-1AD4-45E6-995B-1254A161331A}" type="pres">
      <dgm:prSet presAssocID="{F0F76DD1-F577-464C-BBF8-9F11F21D06D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9DBDB98D-143C-40DC-A3F9-AE67ED6800C9}" type="pres">
      <dgm:prSet presAssocID="{F0F76DD1-F577-464C-BBF8-9F11F21D06DA}" presName="invisiNode" presStyleLbl="node1" presStyleIdx="1" presStyleCnt="5"/>
      <dgm:spPr/>
    </dgm:pt>
    <dgm:pt modelId="{5344E250-3006-46B8-8294-5A9D70A1E394}" type="pres">
      <dgm:prSet presAssocID="{F0F76DD1-F577-464C-BBF8-9F11F21D06DA}" presName="imagNode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45078187-E6EA-442D-8C6D-57F0CF6FA472}" type="pres">
      <dgm:prSet presAssocID="{F3A6C21F-F098-4505-87F9-C690E2B9C351}" presName="sibTrans" presStyleLbl="sibTrans2D1" presStyleIdx="0" presStyleCnt="0"/>
      <dgm:spPr/>
      <dgm:t>
        <a:bodyPr/>
        <a:lstStyle/>
        <a:p>
          <a:pPr rtl="1"/>
          <a:endParaRPr lang="he-IL"/>
        </a:p>
      </dgm:t>
    </dgm:pt>
    <dgm:pt modelId="{E6824ADC-4661-4FF2-B402-72796F801A29}" type="pres">
      <dgm:prSet presAssocID="{2372F2AB-F2DF-4988-91ED-768BBF625A75}" presName="compNode" presStyleCnt="0"/>
      <dgm:spPr/>
    </dgm:pt>
    <dgm:pt modelId="{FACE53A1-DC19-45D1-BA4C-3B2A5166C25C}" type="pres">
      <dgm:prSet presAssocID="{2372F2AB-F2DF-4988-91ED-768BBF625A7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8AABBCA1-F83A-4E6E-882E-8FF35D5829E1}" type="pres">
      <dgm:prSet presAssocID="{2372F2AB-F2DF-4988-91ED-768BBF625A75}" presName="invisiNode" presStyleLbl="node1" presStyleIdx="2" presStyleCnt="5"/>
      <dgm:spPr/>
    </dgm:pt>
    <dgm:pt modelId="{407DA5CE-BF31-4907-BF45-9F426219931A}" type="pres">
      <dgm:prSet presAssocID="{2372F2AB-F2DF-4988-91ED-768BBF625A75}" presName="imagNode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622C9744-8625-4FC9-BD00-EF85565E3100}" type="pres">
      <dgm:prSet presAssocID="{BC7B8F7F-879E-4736-B8E4-03192267A207}" presName="sibTrans" presStyleLbl="sibTrans2D1" presStyleIdx="0" presStyleCnt="0"/>
      <dgm:spPr/>
      <dgm:t>
        <a:bodyPr/>
        <a:lstStyle/>
        <a:p>
          <a:pPr rtl="1"/>
          <a:endParaRPr lang="he-IL"/>
        </a:p>
      </dgm:t>
    </dgm:pt>
    <dgm:pt modelId="{4248F87E-EBE1-4D69-844B-40DD55C4EC31}" type="pres">
      <dgm:prSet presAssocID="{3EB090FC-E7AB-4260-8F98-369B662687CC}" presName="compNode" presStyleCnt="0"/>
      <dgm:spPr/>
    </dgm:pt>
    <dgm:pt modelId="{FAF29448-6966-4B88-8045-88D072B6EF85}" type="pres">
      <dgm:prSet presAssocID="{3EB090FC-E7AB-4260-8F98-369B662687C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017C8AEC-4D4B-47AE-AB36-2CEB68695FB6}" type="pres">
      <dgm:prSet presAssocID="{3EB090FC-E7AB-4260-8F98-369B662687CC}" presName="invisiNode" presStyleLbl="node1" presStyleIdx="3" presStyleCnt="5"/>
      <dgm:spPr/>
    </dgm:pt>
    <dgm:pt modelId="{34E9A5E9-77F7-4D2A-BBE0-583567D90393}" type="pres">
      <dgm:prSet presAssocID="{3EB090FC-E7AB-4260-8F98-369B662687CC}" presName="imagNode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A26BFBF1-F004-46F9-841D-8D6895F8FD45}" type="pres">
      <dgm:prSet presAssocID="{9959C0B2-B54D-4F17-B4E4-3827A56F279B}" presName="sibTrans" presStyleLbl="sibTrans2D1" presStyleIdx="0" presStyleCnt="0"/>
      <dgm:spPr/>
      <dgm:t>
        <a:bodyPr/>
        <a:lstStyle/>
        <a:p>
          <a:pPr rtl="1"/>
          <a:endParaRPr lang="he-IL"/>
        </a:p>
      </dgm:t>
    </dgm:pt>
    <dgm:pt modelId="{9C0BA16B-16FD-413D-8B91-612418ABD36B}" type="pres">
      <dgm:prSet presAssocID="{EFBFD1E8-57AC-4D22-8F3B-04AA32912FF7}" presName="compNode" presStyleCnt="0"/>
      <dgm:spPr/>
    </dgm:pt>
    <dgm:pt modelId="{406F2FB8-C5BA-4DD9-AA40-16AC83A74DC0}" type="pres">
      <dgm:prSet presAssocID="{EFBFD1E8-57AC-4D22-8F3B-04AA32912FF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FC0356AE-0601-45E6-8347-CCA2B22B91A0}" type="pres">
      <dgm:prSet presAssocID="{EFBFD1E8-57AC-4D22-8F3B-04AA32912FF7}" presName="invisiNode" presStyleLbl="node1" presStyleIdx="4" presStyleCnt="5"/>
      <dgm:spPr/>
    </dgm:pt>
    <dgm:pt modelId="{95D46329-0052-40E8-8ABD-19C79B882180}" type="pres">
      <dgm:prSet presAssocID="{EFBFD1E8-57AC-4D22-8F3B-04AA32912FF7}" presName="imagNode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138DC1C5-8A3B-46B8-806C-B0D70D8EBE2E}" srcId="{397AC2D2-71B9-4E32-AB09-6C22E2FBE7A2}" destId="{3EB090FC-E7AB-4260-8F98-369B662687CC}" srcOrd="3" destOrd="0" parTransId="{44A45E97-68D4-45F7-81E7-AC876288D821}" sibTransId="{9959C0B2-B54D-4F17-B4E4-3827A56F279B}"/>
    <dgm:cxn modelId="{811C7502-F9EE-42EB-8DE3-D6E809C8C13B}" type="presOf" srcId="{F0F76DD1-F577-464C-BBF8-9F11F21D06DA}" destId="{11BDD86D-1AD4-45E6-995B-1254A161331A}" srcOrd="0" destOrd="0" presId="urn:microsoft.com/office/officeart/2005/8/layout/pList2"/>
    <dgm:cxn modelId="{4AA92E3E-3015-432F-9637-147273EF5720}" srcId="{397AC2D2-71B9-4E32-AB09-6C22E2FBE7A2}" destId="{2372F2AB-F2DF-4988-91ED-768BBF625A75}" srcOrd="2" destOrd="0" parTransId="{429E43E3-8D04-420D-B470-455421B9FFED}" sibTransId="{BC7B8F7F-879E-4736-B8E4-03192267A207}"/>
    <dgm:cxn modelId="{F88B32D1-4385-423F-BFCA-AF79D2AF88B9}" type="presOf" srcId="{6E78814F-AFA3-4DAF-B1F1-8F9A26405706}" destId="{D94C4238-45DC-41A9-A768-75F57BCB768B}" srcOrd="0" destOrd="0" presId="urn:microsoft.com/office/officeart/2005/8/layout/pList2"/>
    <dgm:cxn modelId="{D28CE98F-9D59-4467-AF0C-56113AA82BE3}" type="presOf" srcId="{397AC2D2-71B9-4E32-AB09-6C22E2FBE7A2}" destId="{2FDC5245-74FC-46E5-99F1-6BD6605F2480}" srcOrd="0" destOrd="0" presId="urn:microsoft.com/office/officeart/2005/8/layout/pList2"/>
    <dgm:cxn modelId="{FFE20606-A735-4705-9B31-E179821346B0}" type="presOf" srcId="{3EEDB4F3-1899-42A8-AB4A-74D05CF6A387}" destId="{E129EBD9-A7E8-46FC-8B39-0EA3185D2156}" srcOrd="0" destOrd="0" presId="urn:microsoft.com/office/officeart/2005/8/layout/pList2"/>
    <dgm:cxn modelId="{0F07CE32-A3EA-4C6A-A79F-197BFFAFFCB5}" type="presOf" srcId="{3EB090FC-E7AB-4260-8F98-369B662687CC}" destId="{FAF29448-6966-4B88-8045-88D072B6EF85}" srcOrd="0" destOrd="0" presId="urn:microsoft.com/office/officeart/2005/8/layout/pList2"/>
    <dgm:cxn modelId="{71EADF31-6E6D-4DAC-BCCF-FC1ABCEEA382}" type="presOf" srcId="{EFBFD1E8-57AC-4D22-8F3B-04AA32912FF7}" destId="{406F2FB8-C5BA-4DD9-AA40-16AC83A74DC0}" srcOrd="0" destOrd="0" presId="urn:microsoft.com/office/officeart/2005/8/layout/pList2"/>
    <dgm:cxn modelId="{B1B8C518-3DE4-48CB-9E8A-13CFB56CF967}" srcId="{397AC2D2-71B9-4E32-AB09-6C22E2FBE7A2}" destId="{6E78814F-AFA3-4DAF-B1F1-8F9A26405706}" srcOrd="0" destOrd="0" parTransId="{2AF0FBD1-1DBD-4781-B449-D7180627566C}" sibTransId="{3EEDB4F3-1899-42A8-AB4A-74D05CF6A387}"/>
    <dgm:cxn modelId="{C9CF2AF7-0B72-4E81-A076-2A0DBB6AEAF0}" srcId="{397AC2D2-71B9-4E32-AB09-6C22E2FBE7A2}" destId="{F0F76DD1-F577-464C-BBF8-9F11F21D06DA}" srcOrd="1" destOrd="0" parTransId="{7485C673-0BA0-45F0-9702-9C1C730086E2}" sibTransId="{F3A6C21F-F098-4505-87F9-C690E2B9C351}"/>
    <dgm:cxn modelId="{5CD2D406-C498-4525-889B-EA0C07A53236}" srcId="{397AC2D2-71B9-4E32-AB09-6C22E2FBE7A2}" destId="{EFBFD1E8-57AC-4D22-8F3B-04AA32912FF7}" srcOrd="4" destOrd="0" parTransId="{7B00C3FC-46F6-473D-8F61-D4FC61B2F558}" sibTransId="{830095AD-3440-4224-93C9-9A9F0FFAB4DF}"/>
    <dgm:cxn modelId="{647A7134-166C-4984-9B5C-E56C19665174}" type="presOf" srcId="{9959C0B2-B54D-4F17-B4E4-3827A56F279B}" destId="{A26BFBF1-F004-46F9-841D-8D6895F8FD45}" srcOrd="0" destOrd="0" presId="urn:microsoft.com/office/officeart/2005/8/layout/pList2"/>
    <dgm:cxn modelId="{344F6EB3-B3BC-4B57-BCDA-6A095C403F9A}" type="presOf" srcId="{F3A6C21F-F098-4505-87F9-C690E2B9C351}" destId="{45078187-E6EA-442D-8C6D-57F0CF6FA472}" srcOrd="0" destOrd="0" presId="urn:microsoft.com/office/officeart/2005/8/layout/pList2"/>
    <dgm:cxn modelId="{702CAC42-5A9A-4D0F-B8A3-8999856BDD96}" type="presOf" srcId="{2372F2AB-F2DF-4988-91ED-768BBF625A75}" destId="{FACE53A1-DC19-45D1-BA4C-3B2A5166C25C}" srcOrd="0" destOrd="0" presId="urn:microsoft.com/office/officeart/2005/8/layout/pList2"/>
    <dgm:cxn modelId="{47AFD2C5-8C4F-44FA-9504-FAF408F94873}" type="presOf" srcId="{BC7B8F7F-879E-4736-B8E4-03192267A207}" destId="{622C9744-8625-4FC9-BD00-EF85565E3100}" srcOrd="0" destOrd="0" presId="urn:microsoft.com/office/officeart/2005/8/layout/pList2"/>
    <dgm:cxn modelId="{43C47641-07B4-46F7-BF83-5523882BCC3C}" type="presParOf" srcId="{2FDC5245-74FC-46E5-99F1-6BD6605F2480}" destId="{9B0382E7-CCFF-466C-BE6C-62FD44F60038}" srcOrd="0" destOrd="0" presId="urn:microsoft.com/office/officeart/2005/8/layout/pList2"/>
    <dgm:cxn modelId="{87C1C500-7B41-4A3B-A0E6-9517C3DF8A52}" type="presParOf" srcId="{2FDC5245-74FC-46E5-99F1-6BD6605F2480}" destId="{4B800921-E8AC-4951-9AD7-3C37D1086D0E}" srcOrd="1" destOrd="0" presId="urn:microsoft.com/office/officeart/2005/8/layout/pList2"/>
    <dgm:cxn modelId="{2B030B22-1AE8-466C-9769-608948854758}" type="presParOf" srcId="{4B800921-E8AC-4951-9AD7-3C37D1086D0E}" destId="{B25252FA-FC4D-44BF-A881-070C55256286}" srcOrd="0" destOrd="0" presId="urn:microsoft.com/office/officeart/2005/8/layout/pList2"/>
    <dgm:cxn modelId="{AB675956-D7AE-4A1A-8D0E-FB151364751F}" type="presParOf" srcId="{B25252FA-FC4D-44BF-A881-070C55256286}" destId="{D94C4238-45DC-41A9-A768-75F57BCB768B}" srcOrd="0" destOrd="0" presId="urn:microsoft.com/office/officeart/2005/8/layout/pList2"/>
    <dgm:cxn modelId="{5B81358C-2BA5-4BDD-8D74-FA00222E2AF6}" type="presParOf" srcId="{B25252FA-FC4D-44BF-A881-070C55256286}" destId="{39FBAE1C-1B31-4AFB-8D56-8258A11BDF95}" srcOrd="1" destOrd="0" presId="urn:microsoft.com/office/officeart/2005/8/layout/pList2"/>
    <dgm:cxn modelId="{850AC014-1A18-4509-B62C-3554A654988A}" type="presParOf" srcId="{B25252FA-FC4D-44BF-A881-070C55256286}" destId="{4E70562D-AA95-46AC-A9D1-46749FED58F4}" srcOrd="2" destOrd="0" presId="urn:microsoft.com/office/officeart/2005/8/layout/pList2"/>
    <dgm:cxn modelId="{697F509D-66A4-47F6-8E94-5360C3BED4D3}" type="presParOf" srcId="{4B800921-E8AC-4951-9AD7-3C37D1086D0E}" destId="{E129EBD9-A7E8-46FC-8B39-0EA3185D2156}" srcOrd="1" destOrd="0" presId="urn:microsoft.com/office/officeart/2005/8/layout/pList2"/>
    <dgm:cxn modelId="{6187B67F-7876-4918-AAC1-1C2261C11CA9}" type="presParOf" srcId="{4B800921-E8AC-4951-9AD7-3C37D1086D0E}" destId="{F1AD6D4E-918A-4641-A5D1-8E3E8EC9AA64}" srcOrd="2" destOrd="0" presId="urn:microsoft.com/office/officeart/2005/8/layout/pList2"/>
    <dgm:cxn modelId="{6140008D-0059-4A11-B053-1F9F535BEBC2}" type="presParOf" srcId="{F1AD6D4E-918A-4641-A5D1-8E3E8EC9AA64}" destId="{11BDD86D-1AD4-45E6-995B-1254A161331A}" srcOrd="0" destOrd="0" presId="urn:microsoft.com/office/officeart/2005/8/layout/pList2"/>
    <dgm:cxn modelId="{744F0910-7191-4869-8436-3BEAC564E886}" type="presParOf" srcId="{F1AD6D4E-918A-4641-A5D1-8E3E8EC9AA64}" destId="{9DBDB98D-143C-40DC-A3F9-AE67ED6800C9}" srcOrd="1" destOrd="0" presId="urn:microsoft.com/office/officeart/2005/8/layout/pList2"/>
    <dgm:cxn modelId="{141D6382-23F9-492B-9AE5-AEDFCFFF9CA5}" type="presParOf" srcId="{F1AD6D4E-918A-4641-A5D1-8E3E8EC9AA64}" destId="{5344E250-3006-46B8-8294-5A9D70A1E394}" srcOrd="2" destOrd="0" presId="urn:microsoft.com/office/officeart/2005/8/layout/pList2"/>
    <dgm:cxn modelId="{1A60AB1E-B0E6-411C-845A-96B709CCBC78}" type="presParOf" srcId="{4B800921-E8AC-4951-9AD7-3C37D1086D0E}" destId="{45078187-E6EA-442D-8C6D-57F0CF6FA472}" srcOrd="3" destOrd="0" presId="urn:microsoft.com/office/officeart/2005/8/layout/pList2"/>
    <dgm:cxn modelId="{E64682C6-4662-41B0-BE7C-6E8CA7B0275C}" type="presParOf" srcId="{4B800921-E8AC-4951-9AD7-3C37D1086D0E}" destId="{E6824ADC-4661-4FF2-B402-72796F801A29}" srcOrd="4" destOrd="0" presId="urn:microsoft.com/office/officeart/2005/8/layout/pList2"/>
    <dgm:cxn modelId="{80C9459C-B9E7-494E-B09C-3ED9491595F2}" type="presParOf" srcId="{E6824ADC-4661-4FF2-B402-72796F801A29}" destId="{FACE53A1-DC19-45D1-BA4C-3B2A5166C25C}" srcOrd="0" destOrd="0" presId="urn:microsoft.com/office/officeart/2005/8/layout/pList2"/>
    <dgm:cxn modelId="{10F5D183-F44E-4CD1-B9FF-5D7C8E048AA2}" type="presParOf" srcId="{E6824ADC-4661-4FF2-B402-72796F801A29}" destId="{8AABBCA1-F83A-4E6E-882E-8FF35D5829E1}" srcOrd="1" destOrd="0" presId="urn:microsoft.com/office/officeart/2005/8/layout/pList2"/>
    <dgm:cxn modelId="{FDA2C64B-45A2-404B-8215-6400BA89FE01}" type="presParOf" srcId="{E6824ADC-4661-4FF2-B402-72796F801A29}" destId="{407DA5CE-BF31-4907-BF45-9F426219931A}" srcOrd="2" destOrd="0" presId="urn:microsoft.com/office/officeart/2005/8/layout/pList2"/>
    <dgm:cxn modelId="{080F5F43-CCF4-4AC0-9F90-0393810C0920}" type="presParOf" srcId="{4B800921-E8AC-4951-9AD7-3C37D1086D0E}" destId="{622C9744-8625-4FC9-BD00-EF85565E3100}" srcOrd="5" destOrd="0" presId="urn:microsoft.com/office/officeart/2005/8/layout/pList2"/>
    <dgm:cxn modelId="{20B9984C-3A3B-48F3-8480-AE17549FEED0}" type="presParOf" srcId="{4B800921-E8AC-4951-9AD7-3C37D1086D0E}" destId="{4248F87E-EBE1-4D69-844B-40DD55C4EC31}" srcOrd="6" destOrd="0" presId="urn:microsoft.com/office/officeart/2005/8/layout/pList2"/>
    <dgm:cxn modelId="{8C50E6D9-FC98-4655-BD5A-57530633B00D}" type="presParOf" srcId="{4248F87E-EBE1-4D69-844B-40DD55C4EC31}" destId="{FAF29448-6966-4B88-8045-88D072B6EF85}" srcOrd="0" destOrd="0" presId="urn:microsoft.com/office/officeart/2005/8/layout/pList2"/>
    <dgm:cxn modelId="{88063DE3-6EA2-4260-908F-CE34397173DF}" type="presParOf" srcId="{4248F87E-EBE1-4D69-844B-40DD55C4EC31}" destId="{017C8AEC-4D4B-47AE-AB36-2CEB68695FB6}" srcOrd="1" destOrd="0" presId="urn:microsoft.com/office/officeart/2005/8/layout/pList2"/>
    <dgm:cxn modelId="{043C6010-7FE1-4DF5-B2C4-B3FE5C85EB70}" type="presParOf" srcId="{4248F87E-EBE1-4D69-844B-40DD55C4EC31}" destId="{34E9A5E9-77F7-4D2A-BBE0-583567D90393}" srcOrd="2" destOrd="0" presId="urn:microsoft.com/office/officeart/2005/8/layout/pList2"/>
    <dgm:cxn modelId="{2D5D0AEC-5728-4445-A12B-C166C9375024}" type="presParOf" srcId="{4B800921-E8AC-4951-9AD7-3C37D1086D0E}" destId="{A26BFBF1-F004-46F9-841D-8D6895F8FD45}" srcOrd="7" destOrd="0" presId="urn:microsoft.com/office/officeart/2005/8/layout/pList2"/>
    <dgm:cxn modelId="{A213EDE2-4DF9-4EEA-95BC-92752E825C0B}" type="presParOf" srcId="{4B800921-E8AC-4951-9AD7-3C37D1086D0E}" destId="{9C0BA16B-16FD-413D-8B91-612418ABD36B}" srcOrd="8" destOrd="0" presId="urn:microsoft.com/office/officeart/2005/8/layout/pList2"/>
    <dgm:cxn modelId="{B4211019-43F6-4533-A9E0-562A3D5618C8}" type="presParOf" srcId="{9C0BA16B-16FD-413D-8B91-612418ABD36B}" destId="{406F2FB8-C5BA-4DD9-AA40-16AC83A74DC0}" srcOrd="0" destOrd="0" presId="urn:microsoft.com/office/officeart/2005/8/layout/pList2"/>
    <dgm:cxn modelId="{2147466C-CFE7-4629-B76E-F81B4953ACB9}" type="presParOf" srcId="{9C0BA16B-16FD-413D-8B91-612418ABD36B}" destId="{FC0356AE-0601-45E6-8347-CCA2B22B91A0}" srcOrd="1" destOrd="0" presId="urn:microsoft.com/office/officeart/2005/8/layout/pList2"/>
    <dgm:cxn modelId="{5B6D4C14-BCC7-4C4A-915F-18FDE5F6DB31}" type="presParOf" srcId="{9C0BA16B-16FD-413D-8B91-612418ABD36B}" destId="{95D46329-0052-40E8-8ABD-19C79B882180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DE0C00-3D11-43B7-B19B-1BA370FA8125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5BF42137-3B41-4199-8702-E7B1FA7DE19B}">
      <dgm:prSet phldrT="[טקסט]"/>
      <dgm:spPr/>
      <dgm:t>
        <a:bodyPr/>
        <a:lstStyle/>
        <a:p>
          <a:pPr rtl="1"/>
          <a:r>
            <a:rPr lang="he-IL" dirty="0" smtClean="0"/>
            <a:t>התייחסות לכפילויות</a:t>
          </a:r>
          <a:endParaRPr lang="he-IL" dirty="0"/>
        </a:p>
      </dgm:t>
    </dgm:pt>
    <dgm:pt modelId="{019989FB-D2C6-402D-9D3F-9EF5DBFDA4F6}" type="parTrans" cxnId="{363A3247-7454-44E9-B4BB-C383A77A58DA}">
      <dgm:prSet/>
      <dgm:spPr/>
      <dgm:t>
        <a:bodyPr/>
        <a:lstStyle/>
        <a:p>
          <a:pPr rtl="1"/>
          <a:endParaRPr lang="he-IL"/>
        </a:p>
      </dgm:t>
    </dgm:pt>
    <dgm:pt modelId="{1B4E423A-1A4C-4F56-8643-396BB14F74A3}" type="sibTrans" cxnId="{363A3247-7454-44E9-B4BB-C383A77A58DA}">
      <dgm:prSet/>
      <dgm:spPr/>
      <dgm:t>
        <a:bodyPr/>
        <a:lstStyle/>
        <a:p>
          <a:pPr rtl="1"/>
          <a:endParaRPr lang="he-IL"/>
        </a:p>
      </dgm:t>
    </dgm:pt>
    <dgm:pt modelId="{417D3D68-1BD3-4140-AE22-59C15CDE8750}">
      <dgm:prSet phldrT="[טקסט]"/>
      <dgm:spPr/>
      <dgm:t>
        <a:bodyPr/>
        <a:lstStyle/>
        <a:p>
          <a:pPr rtl="1"/>
          <a:r>
            <a:rPr lang="he-IL" dirty="0" smtClean="0"/>
            <a:t>שימוש בצבע</a:t>
          </a:r>
          <a:endParaRPr lang="he-IL" dirty="0"/>
        </a:p>
      </dgm:t>
    </dgm:pt>
    <dgm:pt modelId="{8CC0CEB9-174A-4B85-81BB-CCA59D8F6D8D}" type="parTrans" cxnId="{21629975-AB82-43A4-A1EA-BC33BDEE28E8}">
      <dgm:prSet/>
      <dgm:spPr/>
      <dgm:t>
        <a:bodyPr/>
        <a:lstStyle/>
        <a:p>
          <a:pPr rtl="1"/>
          <a:endParaRPr lang="he-IL"/>
        </a:p>
      </dgm:t>
    </dgm:pt>
    <dgm:pt modelId="{6E907FA5-8B65-439E-8E9A-CC45902888CA}" type="sibTrans" cxnId="{21629975-AB82-43A4-A1EA-BC33BDEE28E8}">
      <dgm:prSet/>
      <dgm:spPr/>
      <dgm:t>
        <a:bodyPr/>
        <a:lstStyle/>
        <a:p>
          <a:pPr rtl="1"/>
          <a:endParaRPr lang="he-IL"/>
        </a:p>
      </dgm:t>
    </dgm:pt>
    <dgm:pt modelId="{114B6C35-1E5E-46A3-9846-82C05CB2E3CF}">
      <dgm:prSet phldrT="[טקסט]"/>
      <dgm:spPr/>
      <dgm:t>
        <a:bodyPr/>
        <a:lstStyle/>
        <a:p>
          <a:pPr rtl="1"/>
          <a:r>
            <a:rPr lang="he-IL" dirty="0" smtClean="0"/>
            <a:t>לנצח את המאמר</a:t>
          </a:r>
          <a:endParaRPr lang="he-IL" dirty="0"/>
        </a:p>
      </dgm:t>
    </dgm:pt>
    <dgm:pt modelId="{75ACD42D-AD71-44CC-97BF-55FDB0B5A2E7}" type="parTrans" cxnId="{35220959-6478-4513-A32E-71A7D33358B4}">
      <dgm:prSet/>
      <dgm:spPr/>
      <dgm:t>
        <a:bodyPr/>
        <a:lstStyle/>
        <a:p>
          <a:pPr rtl="1"/>
          <a:endParaRPr lang="he-IL"/>
        </a:p>
      </dgm:t>
    </dgm:pt>
    <dgm:pt modelId="{6D16D9CC-37A6-4B45-8494-D69527227984}" type="sibTrans" cxnId="{35220959-6478-4513-A32E-71A7D33358B4}">
      <dgm:prSet/>
      <dgm:spPr/>
      <dgm:t>
        <a:bodyPr/>
        <a:lstStyle/>
        <a:p>
          <a:pPr rtl="1"/>
          <a:endParaRPr lang="he-IL"/>
        </a:p>
      </dgm:t>
    </dgm:pt>
    <dgm:pt modelId="{84F72669-9649-4831-92FB-40DB83057E6A}">
      <dgm:prSet phldrT="[טקסט]"/>
      <dgm:spPr/>
      <dgm:t>
        <a:bodyPr/>
        <a:lstStyle/>
        <a:p>
          <a:pPr rtl="1"/>
          <a:r>
            <a:rPr lang="he-IL" dirty="0" smtClean="0"/>
            <a:t>מציאת גבולות</a:t>
          </a:r>
          <a:endParaRPr lang="he-IL" dirty="0"/>
        </a:p>
      </dgm:t>
    </dgm:pt>
    <dgm:pt modelId="{AEE98094-00D8-4574-BFBC-D459BF6995B4}" type="parTrans" cxnId="{79DE8A9E-B0FB-446D-9E47-A9F8613E41CF}">
      <dgm:prSet/>
      <dgm:spPr/>
      <dgm:t>
        <a:bodyPr/>
        <a:lstStyle/>
        <a:p>
          <a:pPr rtl="1"/>
          <a:endParaRPr lang="he-IL"/>
        </a:p>
      </dgm:t>
    </dgm:pt>
    <dgm:pt modelId="{EE209A45-316D-486A-8ADF-34CD0ED2465F}" type="sibTrans" cxnId="{79DE8A9E-B0FB-446D-9E47-A9F8613E41CF}">
      <dgm:prSet/>
      <dgm:spPr/>
      <dgm:t>
        <a:bodyPr/>
        <a:lstStyle/>
        <a:p>
          <a:pPr rtl="1"/>
          <a:endParaRPr lang="he-IL"/>
        </a:p>
      </dgm:t>
    </dgm:pt>
    <dgm:pt modelId="{7C77B3E0-548E-4F21-8C4B-2B38CDE8D808}" type="pres">
      <dgm:prSet presAssocID="{51DE0C00-3D11-43B7-B19B-1BA370FA8125}" presName="linearFlow" presStyleCnt="0">
        <dgm:presLayoutVars>
          <dgm:dir val="rev"/>
          <dgm:resizeHandles val="exact"/>
        </dgm:presLayoutVars>
      </dgm:prSet>
      <dgm:spPr/>
    </dgm:pt>
    <dgm:pt modelId="{28FD1B1B-F2DC-4CD2-86C7-CB7FECDE8338}" type="pres">
      <dgm:prSet presAssocID="{5BF42137-3B41-4199-8702-E7B1FA7DE19B}" presName="composite" presStyleCnt="0"/>
      <dgm:spPr/>
    </dgm:pt>
    <dgm:pt modelId="{1B1C5745-3C2D-473A-BDCA-A70D1921DCC6}" type="pres">
      <dgm:prSet presAssocID="{5BF42137-3B41-4199-8702-E7B1FA7DE19B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066BB4E2-85ED-4751-9017-31A0E65DF35C}" type="pres">
      <dgm:prSet presAssocID="{5BF42137-3B41-4199-8702-E7B1FA7DE19B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FFAAB8E2-B3E7-48D7-AA7C-E73EB411D6A1}" type="pres">
      <dgm:prSet presAssocID="{1B4E423A-1A4C-4F56-8643-396BB14F74A3}" presName="spacing" presStyleCnt="0"/>
      <dgm:spPr/>
    </dgm:pt>
    <dgm:pt modelId="{2811D365-F0DB-4FB5-B308-9513660C13FD}" type="pres">
      <dgm:prSet presAssocID="{84F72669-9649-4831-92FB-40DB83057E6A}" presName="composite" presStyleCnt="0"/>
      <dgm:spPr/>
    </dgm:pt>
    <dgm:pt modelId="{823BB06C-8CCA-4CFF-9378-49AA032B508F}" type="pres">
      <dgm:prSet presAssocID="{84F72669-9649-4831-92FB-40DB83057E6A}" presName="imgShp" presStyleLbl="fgImgPlace1" presStyleIdx="1" presStyleCnt="4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F8A23F5-8DD0-46BE-983C-E79DD07DAA69}" type="pres">
      <dgm:prSet presAssocID="{84F72669-9649-4831-92FB-40DB83057E6A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126CED0A-14AD-4770-9200-E182B5095480}" type="pres">
      <dgm:prSet presAssocID="{EE209A45-316D-486A-8ADF-34CD0ED2465F}" presName="spacing" presStyleCnt="0"/>
      <dgm:spPr/>
    </dgm:pt>
    <dgm:pt modelId="{8D7D75E5-9AAF-4809-81FF-AAF2C4F1F825}" type="pres">
      <dgm:prSet presAssocID="{417D3D68-1BD3-4140-AE22-59C15CDE8750}" presName="composite" presStyleCnt="0"/>
      <dgm:spPr/>
    </dgm:pt>
    <dgm:pt modelId="{BCBB8BF8-43A4-4E21-989C-2CD399F86670}" type="pres">
      <dgm:prSet presAssocID="{417D3D68-1BD3-4140-AE22-59C15CDE8750}" presName="imgShp" presStyleLbl="fgImgPlace1" presStyleIdx="2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3D1B5FB-9EDF-45F6-A5B1-AC162D536202}" type="pres">
      <dgm:prSet presAssocID="{417D3D68-1BD3-4140-AE22-59C15CDE8750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A1E11AC2-8E7B-49B4-A3DA-E88B71456521}" type="pres">
      <dgm:prSet presAssocID="{6E907FA5-8B65-439E-8E9A-CC45902888CA}" presName="spacing" presStyleCnt="0"/>
      <dgm:spPr/>
    </dgm:pt>
    <dgm:pt modelId="{16FE589C-9115-462F-A6EB-6642415F2A56}" type="pres">
      <dgm:prSet presAssocID="{114B6C35-1E5E-46A3-9846-82C05CB2E3CF}" presName="composite" presStyleCnt="0"/>
      <dgm:spPr/>
    </dgm:pt>
    <dgm:pt modelId="{6F6BDD75-069C-482F-86C3-C8E401651AEF}" type="pres">
      <dgm:prSet presAssocID="{114B6C35-1E5E-46A3-9846-82C05CB2E3CF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EA240390-D7FC-475F-B1D7-865181505230}" type="pres">
      <dgm:prSet presAssocID="{114B6C35-1E5E-46A3-9846-82C05CB2E3CF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00C1DEEC-AF70-456B-A9B3-D1AD3E8931E0}" type="presOf" srcId="{51DE0C00-3D11-43B7-B19B-1BA370FA8125}" destId="{7C77B3E0-548E-4F21-8C4B-2B38CDE8D808}" srcOrd="0" destOrd="0" presId="urn:microsoft.com/office/officeart/2005/8/layout/vList3"/>
    <dgm:cxn modelId="{D0FE9D6D-68FA-48C7-A3DC-75A9DD5DCCBB}" type="presOf" srcId="{417D3D68-1BD3-4140-AE22-59C15CDE8750}" destId="{D3D1B5FB-9EDF-45F6-A5B1-AC162D536202}" srcOrd="0" destOrd="0" presId="urn:microsoft.com/office/officeart/2005/8/layout/vList3"/>
    <dgm:cxn modelId="{78787BE2-87AD-4CDE-AA7E-DA15FF3234B8}" type="presOf" srcId="{84F72669-9649-4831-92FB-40DB83057E6A}" destId="{7F8A23F5-8DD0-46BE-983C-E79DD07DAA69}" srcOrd="0" destOrd="0" presId="urn:microsoft.com/office/officeart/2005/8/layout/vList3"/>
    <dgm:cxn modelId="{79DE8A9E-B0FB-446D-9E47-A9F8613E41CF}" srcId="{51DE0C00-3D11-43B7-B19B-1BA370FA8125}" destId="{84F72669-9649-4831-92FB-40DB83057E6A}" srcOrd="1" destOrd="0" parTransId="{AEE98094-00D8-4574-BFBC-D459BF6995B4}" sibTransId="{EE209A45-316D-486A-8ADF-34CD0ED2465F}"/>
    <dgm:cxn modelId="{21629975-AB82-43A4-A1EA-BC33BDEE28E8}" srcId="{51DE0C00-3D11-43B7-B19B-1BA370FA8125}" destId="{417D3D68-1BD3-4140-AE22-59C15CDE8750}" srcOrd="2" destOrd="0" parTransId="{8CC0CEB9-174A-4B85-81BB-CCA59D8F6D8D}" sibTransId="{6E907FA5-8B65-439E-8E9A-CC45902888CA}"/>
    <dgm:cxn modelId="{363A3247-7454-44E9-B4BB-C383A77A58DA}" srcId="{51DE0C00-3D11-43B7-B19B-1BA370FA8125}" destId="{5BF42137-3B41-4199-8702-E7B1FA7DE19B}" srcOrd="0" destOrd="0" parTransId="{019989FB-D2C6-402D-9D3F-9EF5DBFDA4F6}" sibTransId="{1B4E423A-1A4C-4F56-8643-396BB14F74A3}"/>
    <dgm:cxn modelId="{D22D4D0A-17AE-4738-881D-DA1CE47CF059}" type="presOf" srcId="{5BF42137-3B41-4199-8702-E7B1FA7DE19B}" destId="{066BB4E2-85ED-4751-9017-31A0E65DF35C}" srcOrd="0" destOrd="0" presId="urn:microsoft.com/office/officeart/2005/8/layout/vList3"/>
    <dgm:cxn modelId="{B8331C72-A1C5-4538-90E1-154D349D9D19}" type="presOf" srcId="{114B6C35-1E5E-46A3-9846-82C05CB2E3CF}" destId="{EA240390-D7FC-475F-B1D7-865181505230}" srcOrd="0" destOrd="0" presId="urn:microsoft.com/office/officeart/2005/8/layout/vList3"/>
    <dgm:cxn modelId="{35220959-6478-4513-A32E-71A7D33358B4}" srcId="{51DE0C00-3D11-43B7-B19B-1BA370FA8125}" destId="{114B6C35-1E5E-46A3-9846-82C05CB2E3CF}" srcOrd="3" destOrd="0" parTransId="{75ACD42D-AD71-44CC-97BF-55FDB0B5A2E7}" sibTransId="{6D16D9CC-37A6-4B45-8494-D69527227984}"/>
    <dgm:cxn modelId="{4E02B324-6E8C-40B7-ACA7-4AA142FD28F2}" type="presParOf" srcId="{7C77B3E0-548E-4F21-8C4B-2B38CDE8D808}" destId="{28FD1B1B-F2DC-4CD2-86C7-CB7FECDE8338}" srcOrd="0" destOrd="0" presId="urn:microsoft.com/office/officeart/2005/8/layout/vList3"/>
    <dgm:cxn modelId="{DA80322F-5A83-42B4-9704-10B91D9F60FF}" type="presParOf" srcId="{28FD1B1B-F2DC-4CD2-86C7-CB7FECDE8338}" destId="{1B1C5745-3C2D-473A-BDCA-A70D1921DCC6}" srcOrd="0" destOrd="0" presId="urn:microsoft.com/office/officeart/2005/8/layout/vList3"/>
    <dgm:cxn modelId="{97E0F61C-B3EA-4A9B-9D3C-218580A23599}" type="presParOf" srcId="{28FD1B1B-F2DC-4CD2-86C7-CB7FECDE8338}" destId="{066BB4E2-85ED-4751-9017-31A0E65DF35C}" srcOrd="1" destOrd="0" presId="urn:microsoft.com/office/officeart/2005/8/layout/vList3"/>
    <dgm:cxn modelId="{7E774052-94C5-4FCB-9D80-6D67A542DB8D}" type="presParOf" srcId="{7C77B3E0-548E-4F21-8C4B-2B38CDE8D808}" destId="{FFAAB8E2-B3E7-48D7-AA7C-E73EB411D6A1}" srcOrd="1" destOrd="0" presId="urn:microsoft.com/office/officeart/2005/8/layout/vList3"/>
    <dgm:cxn modelId="{5A610E8C-ADD9-4B5E-9421-F515E30FA6F3}" type="presParOf" srcId="{7C77B3E0-548E-4F21-8C4B-2B38CDE8D808}" destId="{2811D365-F0DB-4FB5-B308-9513660C13FD}" srcOrd="2" destOrd="0" presId="urn:microsoft.com/office/officeart/2005/8/layout/vList3"/>
    <dgm:cxn modelId="{9E8A4416-57E3-4B89-BCC5-E400F4719319}" type="presParOf" srcId="{2811D365-F0DB-4FB5-B308-9513660C13FD}" destId="{823BB06C-8CCA-4CFF-9378-49AA032B508F}" srcOrd="0" destOrd="0" presId="urn:microsoft.com/office/officeart/2005/8/layout/vList3"/>
    <dgm:cxn modelId="{418A5FB2-E9DC-4807-9D64-D7F2C632DF7A}" type="presParOf" srcId="{2811D365-F0DB-4FB5-B308-9513660C13FD}" destId="{7F8A23F5-8DD0-46BE-983C-E79DD07DAA69}" srcOrd="1" destOrd="0" presId="urn:microsoft.com/office/officeart/2005/8/layout/vList3"/>
    <dgm:cxn modelId="{5FD4C1DF-97D4-45B0-A964-A0EF12E027AC}" type="presParOf" srcId="{7C77B3E0-548E-4F21-8C4B-2B38CDE8D808}" destId="{126CED0A-14AD-4770-9200-E182B5095480}" srcOrd="3" destOrd="0" presId="urn:microsoft.com/office/officeart/2005/8/layout/vList3"/>
    <dgm:cxn modelId="{C416E56A-CABF-48F5-8FB8-12C9E9FCD36E}" type="presParOf" srcId="{7C77B3E0-548E-4F21-8C4B-2B38CDE8D808}" destId="{8D7D75E5-9AAF-4809-81FF-AAF2C4F1F825}" srcOrd="4" destOrd="0" presId="urn:microsoft.com/office/officeart/2005/8/layout/vList3"/>
    <dgm:cxn modelId="{84FCEE21-0F56-4E1C-AE6A-31A4D57F0485}" type="presParOf" srcId="{8D7D75E5-9AAF-4809-81FF-AAF2C4F1F825}" destId="{BCBB8BF8-43A4-4E21-989C-2CD399F86670}" srcOrd="0" destOrd="0" presId="urn:microsoft.com/office/officeart/2005/8/layout/vList3"/>
    <dgm:cxn modelId="{FA07B1B9-2F02-4EB2-9DC9-857A869D2180}" type="presParOf" srcId="{8D7D75E5-9AAF-4809-81FF-AAF2C4F1F825}" destId="{D3D1B5FB-9EDF-45F6-A5B1-AC162D536202}" srcOrd="1" destOrd="0" presId="urn:microsoft.com/office/officeart/2005/8/layout/vList3"/>
    <dgm:cxn modelId="{11074233-92E8-4690-81E6-65D069324B9F}" type="presParOf" srcId="{7C77B3E0-548E-4F21-8C4B-2B38CDE8D808}" destId="{A1E11AC2-8E7B-49B4-A3DA-E88B71456521}" srcOrd="5" destOrd="0" presId="urn:microsoft.com/office/officeart/2005/8/layout/vList3"/>
    <dgm:cxn modelId="{32CF381E-A66A-4D9B-87F0-A1CAEF258435}" type="presParOf" srcId="{7C77B3E0-548E-4F21-8C4B-2B38CDE8D808}" destId="{16FE589C-9115-462F-A6EB-6642415F2A56}" srcOrd="6" destOrd="0" presId="urn:microsoft.com/office/officeart/2005/8/layout/vList3"/>
    <dgm:cxn modelId="{74746140-C11E-490D-82C4-D929986CB04A}" type="presParOf" srcId="{16FE589C-9115-462F-A6EB-6642415F2A56}" destId="{6F6BDD75-069C-482F-86C3-C8E401651AEF}" srcOrd="0" destOrd="0" presId="urn:microsoft.com/office/officeart/2005/8/layout/vList3"/>
    <dgm:cxn modelId="{317DC3AD-FFF8-44DE-9116-DB535B7808DA}" type="presParOf" srcId="{16FE589C-9115-462F-A6EB-6642415F2A56}" destId="{EA240390-D7FC-475F-B1D7-86518150523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A9429-F8A1-49DF-A1C3-48FB3B59CDEE}">
      <dsp:nvSpPr>
        <dsp:cNvPr id="0" name=""/>
        <dsp:cNvSpPr/>
      </dsp:nvSpPr>
      <dsp:spPr>
        <a:xfrm>
          <a:off x="3227365" y="2500123"/>
          <a:ext cx="1766001" cy="152260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6830" rIns="0" bIns="36830" numCol="1" spcCol="1270" anchor="ctr" anchorCtr="0">
          <a:noAutofit/>
        </a:bodyPr>
        <a:lstStyle/>
        <a:p>
          <a:pPr lvl="0" algn="ctr" defTabSz="1289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900" kern="1200" dirty="0" smtClean="0"/>
            <a:t>נוצר במחשב</a:t>
          </a:r>
          <a:endParaRPr lang="he-IL" sz="2900" kern="1200" dirty="0"/>
        </a:p>
      </dsp:txBody>
      <dsp:txXfrm>
        <a:off x="3501415" y="2736402"/>
        <a:ext cx="1217901" cy="1050043"/>
      </dsp:txXfrm>
    </dsp:sp>
    <dsp:sp modelId="{7B3B42B7-7C01-4E58-80D3-3B0CA4CD3019}">
      <dsp:nvSpPr>
        <dsp:cNvPr id="0" name=""/>
        <dsp:cNvSpPr/>
      </dsp:nvSpPr>
      <dsp:spPr>
        <a:xfrm>
          <a:off x="3273243" y="3172320"/>
          <a:ext cx="206766" cy="1782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FDC86-BB4F-4BFF-A264-91E289BBA4C6}">
      <dsp:nvSpPr>
        <dsp:cNvPr id="0" name=""/>
        <dsp:cNvSpPr/>
      </dsp:nvSpPr>
      <dsp:spPr>
        <a:xfrm>
          <a:off x="1717779" y="1682303"/>
          <a:ext cx="1766001" cy="1522601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6738B-DF98-40FD-81E9-E5551F079873}">
      <dsp:nvSpPr>
        <dsp:cNvPr id="0" name=""/>
        <dsp:cNvSpPr/>
      </dsp:nvSpPr>
      <dsp:spPr>
        <a:xfrm>
          <a:off x="2920043" y="3003768"/>
          <a:ext cx="206766" cy="1782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EF337-369A-4D36-837B-7DF6219CF178}">
      <dsp:nvSpPr>
        <dsp:cNvPr id="0" name=""/>
        <dsp:cNvSpPr/>
      </dsp:nvSpPr>
      <dsp:spPr>
        <a:xfrm>
          <a:off x="4731923" y="1664201"/>
          <a:ext cx="1766001" cy="152260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6830" rIns="0" bIns="36830" numCol="1" spcCol="1270" anchor="ctr" anchorCtr="0">
          <a:noAutofit/>
        </a:bodyPr>
        <a:lstStyle/>
        <a:p>
          <a:pPr lvl="0" algn="ctr" defTabSz="1289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900" kern="1200" dirty="0" smtClean="0"/>
            <a:t>פנים</a:t>
          </a:r>
          <a:endParaRPr lang="he-IL" sz="2900" kern="1200" dirty="0"/>
        </a:p>
      </dsp:txBody>
      <dsp:txXfrm>
        <a:off x="5005973" y="1900480"/>
        <a:ext cx="1217901" cy="1050043"/>
      </dsp:txXfrm>
    </dsp:sp>
    <dsp:sp modelId="{15935A07-D90A-4698-95EE-105C72C4A4BD}">
      <dsp:nvSpPr>
        <dsp:cNvPr id="0" name=""/>
        <dsp:cNvSpPr/>
      </dsp:nvSpPr>
      <dsp:spPr>
        <a:xfrm>
          <a:off x="5939214" y="2984057"/>
          <a:ext cx="206766" cy="1782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E482C-C23B-4C55-AD2C-7A784D65EE97}">
      <dsp:nvSpPr>
        <dsp:cNvPr id="0" name=""/>
        <dsp:cNvSpPr/>
      </dsp:nvSpPr>
      <dsp:spPr>
        <a:xfrm>
          <a:off x="6236481" y="2500123"/>
          <a:ext cx="1766001" cy="1522601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7FDDB-A5A2-4542-9B2E-A54E0A1AFBA2}">
      <dsp:nvSpPr>
        <dsp:cNvPr id="0" name=""/>
        <dsp:cNvSpPr/>
      </dsp:nvSpPr>
      <dsp:spPr>
        <a:xfrm>
          <a:off x="6282359" y="3172320"/>
          <a:ext cx="206766" cy="1782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E2794-67B2-49BB-A85E-54AE107F329F}">
      <dsp:nvSpPr>
        <dsp:cNvPr id="0" name=""/>
        <dsp:cNvSpPr/>
      </dsp:nvSpPr>
      <dsp:spPr>
        <a:xfrm>
          <a:off x="3227365" y="831899"/>
          <a:ext cx="1766001" cy="152260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6830" rIns="0" bIns="36830" numCol="1" spcCol="1270" anchor="ctr" anchorCtr="0">
          <a:noAutofit/>
        </a:bodyPr>
        <a:lstStyle/>
        <a:p>
          <a:pPr lvl="0" algn="ctr" defTabSz="1289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900" kern="1200" dirty="0" smtClean="0"/>
            <a:t>נוף</a:t>
          </a:r>
          <a:endParaRPr lang="he-IL" sz="2900" kern="1200" dirty="0"/>
        </a:p>
      </dsp:txBody>
      <dsp:txXfrm>
        <a:off x="3501415" y="1068178"/>
        <a:ext cx="1217901" cy="1050043"/>
      </dsp:txXfrm>
    </dsp:sp>
    <dsp:sp modelId="{8A928F0D-3D52-43E9-8E24-5853C138C62B}">
      <dsp:nvSpPr>
        <dsp:cNvPr id="0" name=""/>
        <dsp:cNvSpPr/>
      </dsp:nvSpPr>
      <dsp:spPr>
        <a:xfrm>
          <a:off x="4424601" y="864885"/>
          <a:ext cx="206766" cy="1782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2D853-B244-4302-A90B-9B3175362618}">
      <dsp:nvSpPr>
        <dsp:cNvPr id="0" name=""/>
        <dsp:cNvSpPr/>
      </dsp:nvSpPr>
      <dsp:spPr>
        <a:xfrm>
          <a:off x="4731923" y="0"/>
          <a:ext cx="1766001" cy="1522601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7426F-A579-4386-80E4-8999F1AF82BB}">
      <dsp:nvSpPr>
        <dsp:cNvPr id="0" name=""/>
        <dsp:cNvSpPr/>
      </dsp:nvSpPr>
      <dsp:spPr>
        <a:xfrm>
          <a:off x="4784086" y="668576"/>
          <a:ext cx="206766" cy="1782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382E7-CCFF-466C-BE6C-62FD44F60038}">
      <dsp:nvSpPr>
        <dsp:cNvPr id="0" name=""/>
        <dsp:cNvSpPr/>
      </dsp:nvSpPr>
      <dsp:spPr>
        <a:xfrm>
          <a:off x="0" y="0"/>
          <a:ext cx="9720262" cy="181022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70562D-AA95-46AC-A9D1-46749FED58F4}">
      <dsp:nvSpPr>
        <dsp:cNvPr id="0" name=""/>
        <dsp:cNvSpPr/>
      </dsp:nvSpPr>
      <dsp:spPr>
        <a:xfrm>
          <a:off x="294730" y="241363"/>
          <a:ext cx="1690888" cy="13274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C4238-45DC-41A9-A768-75F57BCB768B}">
      <dsp:nvSpPr>
        <dsp:cNvPr id="0" name=""/>
        <dsp:cNvSpPr/>
      </dsp:nvSpPr>
      <dsp:spPr>
        <a:xfrm rot="10800000">
          <a:off x="294730" y="1810226"/>
          <a:ext cx="1690888" cy="22124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0">
          <a:noAutofit/>
        </a:bodyPr>
        <a:lstStyle/>
        <a:p>
          <a:pPr lvl="0" algn="ctr" defTabSz="1511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400" kern="1200" dirty="0" smtClean="0"/>
            <a:t>60%</a:t>
          </a:r>
          <a:endParaRPr lang="he-IL" sz="3400" kern="1200" dirty="0"/>
        </a:p>
      </dsp:txBody>
      <dsp:txXfrm rot="10800000">
        <a:off x="346731" y="1810226"/>
        <a:ext cx="1586886" cy="2160497"/>
      </dsp:txXfrm>
    </dsp:sp>
    <dsp:sp modelId="{5344E250-3006-46B8-8294-5A9D70A1E394}">
      <dsp:nvSpPr>
        <dsp:cNvPr id="0" name=""/>
        <dsp:cNvSpPr/>
      </dsp:nvSpPr>
      <dsp:spPr>
        <a:xfrm>
          <a:off x="2154708" y="241363"/>
          <a:ext cx="1690888" cy="13274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BDD86D-1AD4-45E6-995B-1254A161331A}">
      <dsp:nvSpPr>
        <dsp:cNvPr id="0" name=""/>
        <dsp:cNvSpPr/>
      </dsp:nvSpPr>
      <dsp:spPr>
        <a:xfrm rot="10800000">
          <a:off x="2154708" y="1810226"/>
          <a:ext cx="1690888" cy="22124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0">
          <a:noAutofit/>
        </a:bodyPr>
        <a:lstStyle/>
        <a:p>
          <a:pPr lvl="0" algn="ctr" defTabSz="1511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100%</a:t>
          </a:r>
          <a:endParaRPr lang="he-IL" sz="3400" kern="1200" dirty="0"/>
        </a:p>
      </dsp:txBody>
      <dsp:txXfrm rot="10800000">
        <a:off x="2206709" y="1810226"/>
        <a:ext cx="1586886" cy="2160497"/>
      </dsp:txXfrm>
    </dsp:sp>
    <dsp:sp modelId="{407DA5CE-BF31-4907-BF45-9F426219931A}">
      <dsp:nvSpPr>
        <dsp:cNvPr id="0" name=""/>
        <dsp:cNvSpPr/>
      </dsp:nvSpPr>
      <dsp:spPr>
        <a:xfrm>
          <a:off x="4014686" y="241363"/>
          <a:ext cx="1690888" cy="13274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CE53A1-DC19-45D1-BA4C-3B2A5166C25C}">
      <dsp:nvSpPr>
        <dsp:cNvPr id="0" name=""/>
        <dsp:cNvSpPr/>
      </dsp:nvSpPr>
      <dsp:spPr>
        <a:xfrm rot="10800000">
          <a:off x="4014686" y="1810226"/>
          <a:ext cx="1690888" cy="22124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0">
          <a:noAutofit/>
        </a:bodyPr>
        <a:lstStyle/>
        <a:p>
          <a:pPr lvl="0" algn="ctr" defTabSz="1511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55%</a:t>
          </a:r>
          <a:endParaRPr lang="he-IL" sz="3400" kern="1200" dirty="0"/>
        </a:p>
      </dsp:txBody>
      <dsp:txXfrm rot="10800000">
        <a:off x="4066687" y="1810226"/>
        <a:ext cx="1586886" cy="2160497"/>
      </dsp:txXfrm>
    </dsp:sp>
    <dsp:sp modelId="{34E9A5E9-77F7-4D2A-BBE0-583567D90393}">
      <dsp:nvSpPr>
        <dsp:cNvPr id="0" name=""/>
        <dsp:cNvSpPr/>
      </dsp:nvSpPr>
      <dsp:spPr>
        <a:xfrm>
          <a:off x="5874664" y="241363"/>
          <a:ext cx="1690888" cy="13274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F29448-6966-4B88-8045-88D072B6EF85}">
      <dsp:nvSpPr>
        <dsp:cNvPr id="0" name=""/>
        <dsp:cNvSpPr/>
      </dsp:nvSpPr>
      <dsp:spPr>
        <a:xfrm rot="10800000">
          <a:off x="5874664" y="1810226"/>
          <a:ext cx="1690888" cy="22124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0">
          <a:noAutofit/>
        </a:bodyPr>
        <a:lstStyle/>
        <a:p>
          <a:pPr lvl="0" algn="ctr" defTabSz="1511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3400" kern="1200"/>
        </a:p>
      </dsp:txBody>
      <dsp:txXfrm rot="10800000">
        <a:off x="5926665" y="1810226"/>
        <a:ext cx="1586886" cy="2160497"/>
      </dsp:txXfrm>
    </dsp:sp>
    <dsp:sp modelId="{95D46329-0052-40E8-8ABD-19C79B882180}">
      <dsp:nvSpPr>
        <dsp:cNvPr id="0" name=""/>
        <dsp:cNvSpPr/>
      </dsp:nvSpPr>
      <dsp:spPr>
        <a:xfrm>
          <a:off x="7734642" y="241363"/>
          <a:ext cx="1690888" cy="13274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F2FB8-C5BA-4DD9-AA40-16AC83A74DC0}">
      <dsp:nvSpPr>
        <dsp:cNvPr id="0" name=""/>
        <dsp:cNvSpPr/>
      </dsp:nvSpPr>
      <dsp:spPr>
        <a:xfrm rot="10800000">
          <a:off x="7734642" y="1810226"/>
          <a:ext cx="1690888" cy="22124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0">
          <a:noAutofit/>
        </a:bodyPr>
        <a:lstStyle/>
        <a:p>
          <a:pPr lvl="0" algn="ctr" defTabSz="1511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100%</a:t>
          </a:r>
          <a:endParaRPr lang="he-IL" sz="3400" kern="1200" dirty="0"/>
        </a:p>
      </dsp:txBody>
      <dsp:txXfrm rot="10800000">
        <a:off x="7786643" y="1810226"/>
        <a:ext cx="1586886" cy="21604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BB4E2-85ED-4751-9017-31A0E65DF35C}">
      <dsp:nvSpPr>
        <dsp:cNvPr id="0" name=""/>
        <dsp:cNvSpPr/>
      </dsp:nvSpPr>
      <dsp:spPr>
        <a:xfrm>
          <a:off x="760856" y="1749"/>
          <a:ext cx="3830604" cy="81597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2870" rIns="359824" bIns="102870" numCol="1" spcCol="1270" anchor="ctr" anchorCtr="0">
          <a:noAutofit/>
        </a:bodyPr>
        <a:lstStyle/>
        <a:p>
          <a:pPr lvl="0" algn="ctr" defTabSz="12001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700" kern="1200" dirty="0" smtClean="0"/>
            <a:t>התייחסות לכפילויות</a:t>
          </a:r>
          <a:endParaRPr lang="he-IL" sz="2700" kern="1200" dirty="0"/>
        </a:p>
      </dsp:txBody>
      <dsp:txXfrm>
        <a:off x="760856" y="1749"/>
        <a:ext cx="3626610" cy="815977"/>
      </dsp:txXfrm>
    </dsp:sp>
    <dsp:sp modelId="{1B1C5745-3C2D-473A-BDCA-A70D1921DCC6}">
      <dsp:nvSpPr>
        <dsp:cNvPr id="0" name=""/>
        <dsp:cNvSpPr/>
      </dsp:nvSpPr>
      <dsp:spPr>
        <a:xfrm>
          <a:off x="4183472" y="1749"/>
          <a:ext cx="815977" cy="81597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A23F5-8DD0-46BE-983C-E79DD07DAA69}">
      <dsp:nvSpPr>
        <dsp:cNvPr id="0" name=""/>
        <dsp:cNvSpPr/>
      </dsp:nvSpPr>
      <dsp:spPr>
        <a:xfrm>
          <a:off x="760856" y="1061302"/>
          <a:ext cx="3830604" cy="81597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2870" rIns="359824" bIns="102870" numCol="1" spcCol="1270" anchor="ctr" anchorCtr="0">
          <a:noAutofit/>
        </a:bodyPr>
        <a:lstStyle/>
        <a:p>
          <a:pPr lvl="0" algn="ctr" defTabSz="12001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700" kern="1200" dirty="0" smtClean="0"/>
            <a:t>מציאת גבולות</a:t>
          </a:r>
          <a:endParaRPr lang="he-IL" sz="2700" kern="1200" dirty="0"/>
        </a:p>
      </dsp:txBody>
      <dsp:txXfrm>
        <a:off x="760856" y="1061302"/>
        <a:ext cx="3626610" cy="815977"/>
      </dsp:txXfrm>
    </dsp:sp>
    <dsp:sp modelId="{823BB06C-8CCA-4CFF-9378-49AA032B508F}">
      <dsp:nvSpPr>
        <dsp:cNvPr id="0" name=""/>
        <dsp:cNvSpPr/>
      </dsp:nvSpPr>
      <dsp:spPr>
        <a:xfrm>
          <a:off x="4183472" y="1061302"/>
          <a:ext cx="815977" cy="815977"/>
        </a:xfrm>
        <a:prstGeom prst="ellipse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D1B5FB-9EDF-45F6-A5B1-AC162D536202}">
      <dsp:nvSpPr>
        <dsp:cNvPr id="0" name=""/>
        <dsp:cNvSpPr/>
      </dsp:nvSpPr>
      <dsp:spPr>
        <a:xfrm>
          <a:off x="760856" y="2120856"/>
          <a:ext cx="3830604" cy="81597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2870" rIns="359824" bIns="102870" numCol="1" spcCol="1270" anchor="ctr" anchorCtr="0">
          <a:noAutofit/>
        </a:bodyPr>
        <a:lstStyle/>
        <a:p>
          <a:pPr lvl="0" algn="ctr" defTabSz="12001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700" kern="1200" dirty="0" smtClean="0"/>
            <a:t>שימוש בצבע</a:t>
          </a:r>
          <a:endParaRPr lang="he-IL" sz="2700" kern="1200" dirty="0"/>
        </a:p>
      </dsp:txBody>
      <dsp:txXfrm>
        <a:off x="760856" y="2120856"/>
        <a:ext cx="3626610" cy="815977"/>
      </dsp:txXfrm>
    </dsp:sp>
    <dsp:sp modelId="{BCBB8BF8-43A4-4E21-989C-2CD399F86670}">
      <dsp:nvSpPr>
        <dsp:cNvPr id="0" name=""/>
        <dsp:cNvSpPr/>
      </dsp:nvSpPr>
      <dsp:spPr>
        <a:xfrm>
          <a:off x="4183472" y="2120856"/>
          <a:ext cx="815977" cy="815977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40390-D7FC-475F-B1D7-865181505230}">
      <dsp:nvSpPr>
        <dsp:cNvPr id="0" name=""/>
        <dsp:cNvSpPr/>
      </dsp:nvSpPr>
      <dsp:spPr>
        <a:xfrm>
          <a:off x="760856" y="3180409"/>
          <a:ext cx="3830604" cy="81597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2870" rIns="359824" bIns="102870" numCol="1" spcCol="1270" anchor="ctr" anchorCtr="0">
          <a:noAutofit/>
        </a:bodyPr>
        <a:lstStyle/>
        <a:p>
          <a:pPr lvl="0" algn="ctr" defTabSz="12001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700" kern="1200" dirty="0" smtClean="0"/>
            <a:t>לנצח את המאמר</a:t>
          </a:r>
          <a:endParaRPr lang="he-IL" sz="2700" kern="1200" dirty="0"/>
        </a:p>
      </dsp:txBody>
      <dsp:txXfrm>
        <a:off x="760856" y="3180409"/>
        <a:ext cx="3626610" cy="815977"/>
      </dsp:txXfrm>
    </dsp:sp>
    <dsp:sp modelId="{6F6BDD75-069C-482F-86C3-C8E401651AEF}">
      <dsp:nvSpPr>
        <dsp:cNvPr id="0" name=""/>
        <dsp:cNvSpPr/>
      </dsp:nvSpPr>
      <dsp:spPr>
        <a:xfrm>
          <a:off x="4183472" y="3180409"/>
          <a:ext cx="815977" cy="81597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084650D-B7DC-46A9-8699-E4B6812F22C5}" type="datetimeFigureOut">
              <a:rPr lang="he-IL" smtClean="0"/>
              <a:t>כ"א/אייר/תשע"ז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8B34C64-7D80-4DA5-9824-E5513A486B5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1602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34C64-7D80-4DA5-9824-E5513A486B51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763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34C64-7D80-4DA5-9824-E5513A486B51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4209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אחד אחד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34C64-7D80-4DA5-9824-E5513A486B51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3978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כמה ביחד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34C64-7D80-4DA5-9824-E5513A486B51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99593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3*3</a:t>
            </a:r>
            <a:r>
              <a:rPr lang="he-IL" baseline="0" dirty="0" smtClean="0"/>
              <a:t> – כמה שעות</a:t>
            </a:r>
          </a:p>
          <a:p>
            <a:r>
              <a:rPr lang="he-IL" baseline="0" dirty="0" smtClean="0"/>
              <a:t>5*5 – כמו 1500*1500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34C64-7D80-4DA5-9824-E5513A486B51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429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351E227-63DF-468C-95F1-5D1A0A035DB1}" type="datetimeFigureOut">
              <a:rPr lang="he-IL" smtClean="0"/>
              <a:t>כ"א/אייר/תשע"ז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079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E227-63DF-468C-95F1-5D1A0A035DB1}" type="datetimeFigureOut">
              <a:rPr lang="he-IL" smtClean="0"/>
              <a:t>כ"א/אייר/תשע"ז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2707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E227-63DF-468C-95F1-5D1A0A035DB1}" type="datetimeFigureOut">
              <a:rPr lang="he-IL" smtClean="0"/>
              <a:t>כ"א/אייר/תשע"ז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0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E227-63DF-468C-95F1-5D1A0A035DB1}" type="datetimeFigureOut">
              <a:rPr lang="he-IL" smtClean="0"/>
              <a:t>כ"א/אייר/תשע"ז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3195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E227-63DF-468C-95F1-5D1A0A035DB1}" type="datetimeFigureOut">
              <a:rPr lang="he-IL" smtClean="0"/>
              <a:t>כ"א/אייר/תשע"ז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9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E227-63DF-468C-95F1-5D1A0A035DB1}" type="datetimeFigureOut">
              <a:rPr lang="he-IL" smtClean="0"/>
              <a:t>כ"א/אייר/תשע"ז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9818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E227-63DF-468C-95F1-5D1A0A035DB1}" type="datetimeFigureOut">
              <a:rPr lang="he-IL" smtClean="0"/>
              <a:t>כ"א/אייר/תשע"ז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167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E227-63DF-468C-95F1-5D1A0A035DB1}" type="datetimeFigureOut">
              <a:rPr lang="he-IL" smtClean="0"/>
              <a:t>כ"א/אייר/תשע"ז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013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E227-63DF-468C-95F1-5D1A0A035DB1}" type="datetimeFigureOut">
              <a:rPr lang="he-IL" smtClean="0"/>
              <a:t>כ"א/אייר/תשע"ז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9975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E227-63DF-468C-95F1-5D1A0A035DB1}" type="datetimeFigureOut">
              <a:rPr lang="he-IL" smtClean="0"/>
              <a:t>כ"א/אייר/תשע"ז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3232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E227-63DF-468C-95F1-5D1A0A035DB1}" type="datetimeFigureOut">
              <a:rPr lang="he-IL" smtClean="0"/>
              <a:t>כ"א/אייר/תשע"ז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84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351E227-63DF-468C-95F1-5D1A0A035DB1}" type="datetimeFigureOut">
              <a:rPr lang="he-IL" smtClean="0"/>
              <a:t>כ"א/אייר/תשע"ז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79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1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42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Puzzle Solver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 smtClean="0"/>
              <a:t>עפרי וינר ופלג עמנואל</a:t>
            </a:r>
          </a:p>
          <a:p>
            <a:r>
              <a:rPr lang="he-IL" dirty="0" smtClean="0"/>
              <a:t>סמינר מחקר ופיתוח 2017 – מחזור ל"ח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708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אלגוריתם חישוב </a:t>
            </a:r>
            <a:r>
              <a:rPr lang="he-IL" dirty="0" smtClean="0"/>
              <a:t>מרחקים</a:t>
            </a:r>
            <a:endParaRPr lang="he-IL" dirty="0"/>
          </a:p>
        </p:txBody>
      </p:sp>
      <p:pic>
        <p:nvPicPr>
          <p:cNvPr id="5" name="מציין מיקום תוכן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79" y="2444491"/>
            <a:ext cx="3972479" cy="370574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ציין מיקום תוכן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he-IL" b="1" dirty="0" smtClean="0"/>
                  <a:t>חישוב המרחקים</a:t>
                </a:r>
              </a:p>
              <a:p>
                <a:pPr marL="0" indent="0">
                  <a:buNone/>
                </a:pPr>
                <a:endParaRPr lang="he-IL" dirty="0"/>
              </a:p>
              <a:p>
                <a:pPr marL="0" indent="0" algn="ctr">
                  <a:buNone/>
                </a:pPr>
                <a:r>
                  <a:rPr lang="he-IL" dirty="0" smtClean="0"/>
                  <a:t>"מי ההתאמה הכי טובה?"</a:t>
                </a:r>
              </a:p>
              <a:p>
                <a:pPr marL="0" indent="0">
                  <a:buNone/>
                </a:pPr>
                <a:endParaRPr lang="he-IL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e-IL" dirty="0" smtClean="0"/>
              </a:p>
              <a:p>
                <a:pPr marL="0" indent="0">
                  <a:buNone/>
                </a:pPr>
                <a:endParaRPr lang="he-I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𝐷𝑖𝑠𝑡𝑎𝑛𝑐𝑒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" name="מציין מיקום תוכן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t="-2273" r="-256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80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בניית פאזל</a:t>
            </a:r>
            <a:endParaRPr lang="he-IL" dirty="0"/>
          </a:p>
        </p:txBody>
      </p:sp>
      <p:graphicFrame>
        <p:nvGraphicFramePr>
          <p:cNvPr id="4" name="מציין מיקום תוכן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2282924"/>
              </p:ext>
            </p:extLst>
          </p:nvPr>
        </p:nvGraphicFramePr>
        <p:xfrm>
          <a:off x="2553744" y="2084832"/>
          <a:ext cx="6660840" cy="38100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332168"/>
                <a:gridCol w="1332168"/>
                <a:gridCol w="1332168"/>
                <a:gridCol w="1332168"/>
                <a:gridCol w="1332168"/>
              </a:tblGrid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S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943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בניית פאזל</a:t>
            </a:r>
            <a:endParaRPr lang="he-IL" dirty="0"/>
          </a:p>
        </p:txBody>
      </p:sp>
      <p:graphicFrame>
        <p:nvGraphicFramePr>
          <p:cNvPr id="4" name="מציין מיקום תוכן 3"/>
          <p:cNvGraphicFramePr>
            <a:graphicFrameLocks noGrp="1"/>
          </p:cNvGraphicFramePr>
          <p:nvPr>
            <p:ph idx="1"/>
          </p:nvPr>
        </p:nvGraphicFramePr>
        <p:xfrm>
          <a:off x="2553744" y="2084832"/>
          <a:ext cx="6660840" cy="38100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332168"/>
                <a:gridCol w="1332168"/>
                <a:gridCol w="1332168"/>
                <a:gridCol w="1332168"/>
                <a:gridCol w="1332168"/>
              </a:tblGrid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S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13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בניית פאזל</a:t>
            </a:r>
            <a:endParaRPr lang="he-IL" dirty="0"/>
          </a:p>
        </p:txBody>
      </p:sp>
      <p:graphicFrame>
        <p:nvGraphicFramePr>
          <p:cNvPr id="4" name="מציין מיקום תוכן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796199"/>
              </p:ext>
            </p:extLst>
          </p:nvPr>
        </p:nvGraphicFramePr>
        <p:xfrm>
          <a:off x="2553744" y="2084832"/>
          <a:ext cx="6660840" cy="38100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332168"/>
                <a:gridCol w="1332168"/>
                <a:gridCol w="1332168"/>
                <a:gridCol w="1332168"/>
                <a:gridCol w="1332168"/>
              </a:tblGrid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S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82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בניית פאזל</a:t>
            </a:r>
            <a:endParaRPr lang="he-IL" dirty="0"/>
          </a:p>
        </p:txBody>
      </p:sp>
      <p:graphicFrame>
        <p:nvGraphicFramePr>
          <p:cNvPr id="4" name="מציין מיקום תוכן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691"/>
              </p:ext>
            </p:extLst>
          </p:nvPr>
        </p:nvGraphicFramePr>
        <p:xfrm>
          <a:off x="2553744" y="2084832"/>
          <a:ext cx="6660840" cy="38100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332168"/>
                <a:gridCol w="1332168"/>
                <a:gridCol w="1332168"/>
                <a:gridCol w="1332168"/>
                <a:gridCol w="1332168"/>
              </a:tblGrid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S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3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3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3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3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בניית פאזל</a:t>
            </a:r>
            <a:endParaRPr lang="he-IL" dirty="0"/>
          </a:p>
        </p:txBody>
      </p:sp>
      <p:graphicFrame>
        <p:nvGraphicFramePr>
          <p:cNvPr id="4" name="מציין מיקום תוכן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8693"/>
              </p:ext>
            </p:extLst>
          </p:nvPr>
        </p:nvGraphicFramePr>
        <p:xfrm>
          <a:off x="2553744" y="2084832"/>
          <a:ext cx="6660840" cy="38100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332168"/>
                <a:gridCol w="1332168"/>
                <a:gridCol w="1332168"/>
                <a:gridCol w="1332168"/>
                <a:gridCol w="1332168"/>
              </a:tblGrid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4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4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S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3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3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3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77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בניית פאזל</a:t>
            </a:r>
            <a:endParaRPr lang="he-IL" dirty="0"/>
          </a:p>
        </p:txBody>
      </p:sp>
      <p:graphicFrame>
        <p:nvGraphicFramePr>
          <p:cNvPr id="4" name="מציין מיקום תוכן 3"/>
          <p:cNvGraphicFramePr>
            <a:graphicFrameLocks noGrp="1"/>
          </p:cNvGraphicFramePr>
          <p:nvPr>
            <p:ph idx="1"/>
          </p:nvPr>
        </p:nvGraphicFramePr>
        <p:xfrm>
          <a:off x="2553744" y="2084832"/>
          <a:ext cx="6660840" cy="38100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332168"/>
                <a:gridCol w="1332168"/>
                <a:gridCol w="1332168"/>
                <a:gridCol w="1332168"/>
                <a:gridCol w="1332168"/>
              </a:tblGrid>
              <a:tr h="740582"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5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4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10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5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4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S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6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5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7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6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3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3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8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7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8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3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9</a:t>
                      </a:r>
                      <a:endParaRPr lang="he-IL" sz="4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52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אבל רגע, איך בוחרים חתיכות?</a:t>
            </a:r>
            <a:endParaRPr lang="he-IL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e-IL" dirty="0"/>
              <a:t>האלגוריתם </a:t>
            </a:r>
            <a:r>
              <a:rPr lang="he-IL" dirty="0" smtClean="0"/>
              <a:t>מהמאמר</a:t>
            </a:r>
            <a:endParaRPr lang="he-IL" dirty="0"/>
          </a:p>
        </p:txBody>
      </p:sp>
      <p:sp>
        <p:nvSpPr>
          <p:cNvPr id="6" name="מציין מיקום טקסט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he-IL" dirty="0"/>
              <a:t>אינטואיטיבי - </a:t>
            </a:r>
            <a:r>
              <a:rPr lang="he-IL" dirty="0" smtClean="0"/>
              <a:t>חמדני</a:t>
            </a:r>
            <a:endParaRPr lang="he-IL" dirty="0"/>
          </a:p>
        </p:txBody>
      </p:sp>
      <p:pic>
        <p:nvPicPr>
          <p:cNvPr id="7" name="מציין מיקום תוכן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805" y="1640087"/>
            <a:ext cx="8348662" cy="5217913"/>
          </a:xfrm>
        </p:spPr>
      </p:pic>
      <p:grpSp>
        <p:nvGrpSpPr>
          <p:cNvPr id="37" name="קבוצה 36"/>
          <p:cNvGrpSpPr/>
          <p:nvPr/>
        </p:nvGrpSpPr>
        <p:grpSpPr>
          <a:xfrm>
            <a:off x="1817044" y="1640087"/>
            <a:ext cx="8348662" cy="5217914"/>
            <a:chOff x="1976438" y="1532830"/>
            <a:chExt cx="8348662" cy="5217914"/>
          </a:xfrm>
        </p:grpSpPr>
        <p:pic>
          <p:nvPicPr>
            <p:cNvPr id="10" name="תמונה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438" y="1532830"/>
              <a:ext cx="8348662" cy="5217914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810000" y="5473700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1</a:t>
              </a:r>
              <a:endParaRPr lang="he-IL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225800" y="5473700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3</a:t>
              </a:r>
              <a:endParaRPr lang="he-IL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10000" y="6036022"/>
              <a:ext cx="609600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2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1873901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אבל רגע, איך בוחרים חתיכות?</a:t>
            </a:r>
            <a:endParaRPr lang="he-IL" dirty="0"/>
          </a:p>
        </p:txBody>
      </p:sp>
      <p:grpSp>
        <p:nvGrpSpPr>
          <p:cNvPr id="9" name="קבוצה 8"/>
          <p:cNvGrpSpPr/>
          <p:nvPr/>
        </p:nvGrpSpPr>
        <p:grpSpPr>
          <a:xfrm>
            <a:off x="7392867" y="3444767"/>
            <a:ext cx="1724266" cy="1520933"/>
            <a:chOff x="6910267" y="3216167"/>
            <a:chExt cx="1724266" cy="1520933"/>
          </a:xfrm>
        </p:grpSpPr>
        <p:pic>
          <p:nvPicPr>
            <p:cNvPr id="5" name="תמונה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7"/>
            <a:stretch/>
          </p:blipFill>
          <p:spPr>
            <a:xfrm>
              <a:off x="6910267" y="3216167"/>
              <a:ext cx="1724266" cy="15209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910267" y="3235938"/>
              <a:ext cx="1724266" cy="124649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endParaRPr lang="en-US" sz="1500" dirty="0"/>
            </a:p>
            <a:p>
              <a:pPr algn="ctr"/>
              <a:r>
                <a:rPr lang="en-US" sz="6000" dirty="0" smtClean="0"/>
                <a:t>1</a:t>
              </a:r>
              <a:endParaRPr lang="en-US" dirty="0" smtClean="0"/>
            </a:p>
          </p:txBody>
        </p:sp>
      </p:grpSp>
      <p:grpSp>
        <p:nvGrpSpPr>
          <p:cNvPr id="13" name="קבוצה 12"/>
          <p:cNvGrpSpPr/>
          <p:nvPr/>
        </p:nvGrpSpPr>
        <p:grpSpPr>
          <a:xfrm>
            <a:off x="2464181" y="2179636"/>
            <a:ext cx="1874774" cy="1540704"/>
            <a:chOff x="5233867" y="2662130"/>
            <a:chExt cx="1724266" cy="1533739"/>
          </a:xfrm>
        </p:grpSpPr>
        <p:pic>
          <p:nvPicPr>
            <p:cNvPr id="11" name="תמונה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1025" y="2662130"/>
              <a:ext cx="1609950" cy="153373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233867" y="2662130"/>
              <a:ext cx="1724266" cy="124649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endParaRPr lang="en-US" sz="1500" dirty="0"/>
            </a:p>
            <a:p>
              <a:pPr algn="ctr"/>
              <a:r>
                <a:rPr lang="en-US" sz="6000" dirty="0" smtClean="0"/>
                <a:t>2</a:t>
              </a:r>
              <a:endParaRPr lang="en-US" dirty="0" smtClean="0"/>
            </a:p>
          </p:txBody>
        </p:sp>
      </p:grpSp>
      <p:grpSp>
        <p:nvGrpSpPr>
          <p:cNvPr id="16" name="קבוצה 15"/>
          <p:cNvGrpSpPr/>
          <p:nvPr/>
        </p:nvGrpSpPr>
        <p:grpSpPr>
          <a:xfrm>
            <a:off x="2388926" y="4711032"/>
            <a:ext cx="2025284" cy="1520933"/>
            <a:chOff x="5295788" y="4773166"/>
            <a:chExt cx="1724266" cy="1581371"/>
          </a:xfrm>
        </p:grpSpPr>
        <p:pic>
          <p:nvPicPr>
            <p:cNvPr id="14" name="תמונה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4868" y="4773166"/>
              <a:ext cx="1486107" cy="158137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295788" y="4796865"/>
              <a:ext cx="1724266" cy="124649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endParaRPr lang="en-US" sz="1500" dirty="0"/>
            </a:p>
            <a:p>
              <a:pPr algn="ctr"/>
              <a:r>
                <a:rPr lang="en-US" sz="6000" dirty="0" smtClean="0"/>
                <a:t>3</a:t>
              </a:r>
              <a:endParaRPr lang="en-US" dirty="0" smtClean="0"/>
            </a:p>
          </p:txBody>
        </p:sp>
      </p:grpSp>
      <p:sp>
        <p:nvSpPr>
          <p:cNvPr id="18" name="מציין מיקום טקסט 5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/>
          <a:lstStyle/>
          <a:p>
            <a:pPr algn="ctr"/>
            <a:r>
              <a:rPr lang="he-IL" dirty="0" smtClean="0"/>
              <a:t>אינטואיטיבי - חמדני</a:t>
            </a:r>
            <a:endParaRPr lang="he-IL" dirty="0"/>
          </a:p>
        </p:txBody>
      </p:sp>
      <p:grpSp>
        <p:nvGrpSpPr>
          <p:cNvPr id="25" name="קבוצה 24"/>
          <p:cNvGrpSpPr/>
          <p:nvPr/>
        </p:nvGrpSpPr>
        <p:grpSpPr>
          <a:xfrm>
            <a:off x="9361714" y="4397829"/>
            <a:ext cx="2830286" cy="2460171"/>
            <a:chOff x="2981314" y="4983184"/>
            <a:chExt cx="2002972" cy="1799772"/>
          </a:xfrm>
        </p:grpSpPr>
        <p:pic>
          <p:nvPicPr>
            <p:cNvPr id="21" name="תמונה 2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59" t="66315" r="65102" b="1096"/>
            <a:stretch/>
          </p:blipFill>
          <p:spPr>
            <a:xfrm>
              <a:off x="2981314" y="4983184"/>
              <a:ext cx="2002972" cy="1799772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3869369" y="5491867"/>
              <a:ext cx="629339" cy="3909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1</a:t>
              </a:r>
              <a:endParaRPr lang="he-IL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66253" y="5491867"/>
              <a:ext cx="629339" cy="3909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3</a:t>
              </a:r>
              <a:endParaRPr lang="he-IL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69369" y="6087036"/>
              <a:ext cx="629339" cy="3909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2</a:t>
              </a:r>
              <a:endParaRPr lang="he-IL" dirty="0"/>
            </a:p>
          </p:txBody>
        </p:sp>
      </p:grpSp>
    </p:spTree>
    <p:extLst>
      <p:ext uri="{BB962C8B-B14F-4D97-AF65-F5344CB8AC3E}">
        <p14:creationId xmlns:p14="http://schemas.microsoft.com/office/powerpoint/2010/main" val="213823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0.39935 0.4085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61" y="2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5.18519E-6 L 0.2556 -0.1872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-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אבל רגע, איך בוחרים חתיכות?</a:t>
            </a:r>
            <a:endParaRPr lang="he-IL" dirty="0"/>
          </a:p>
        </p:txBody>
      </p:sp>
      <p:grpSp>
        <p:nvGrpSpPr>
          <p:cNvPr id="9" name="קבוצה 8"/>
          <p:cNvGrpSpPr/>
          <p:nvPr/>
        </p:nvGrpSpPr>
        <p:grpSpPr>
          <a:xfrm>
            <a:off x="7392867" y="3444767"/>
            <a:ext cx="1724266" cy="1520933"/>
            <a:chOff x="6910267" y="3216167"/>
            <a:chExt cx="1724266" cy="1520933"/>
          </a:xfrm>
        </p:grpSpPr>
        <p:pic>
          <p:nvPicPr>
            <p:cNvPr id="5" name="תמונה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7"/>
            <a:stretch/>
          </p:blipFill>
          <p:spPr>
            <a:xfrm>
              <a:off x="6910267" y="3216167"/>
              <a:ext cx="1724266" cy="15209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910267" y="3235938"/>
              <a:ext cx="1724266" cy="124649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endParaRPr lang="en-US" sz="1500" dirty="0"/>
            </a:p>
            <a:p>
              <a:pPr algn="ctr"/>
              <a:r>
                <a:rPr lang="en-US" sz="6000" dirty="0" smtClean="0"/>
                <a:t>1</a:t>
              </a:r>
              <a:endParaRPr lang="en-US" dirty="0" smtClean="0"/>
            </a:p>
          </p:txBody>
        </p:sp>
      </p:grpSp>
      <p:grpSp>
        <p:nvGrpSpPr>
          <p:cNvPr id="13" name="קבוצה 12"/>
          <p:cNvGrpSpPr/>
          <p:nvPr/>
        </p:nvGrpSpPr>
        <p:grpSpPr>
          <a:xfrm>
            <a:off x="2464181" y="2179636"/>
            <a:ext cx="1874774" cy="1540704"/>
            <a:chOff x="5233867" y="2662130"/>
            <a:chExt cx="1724266" cy="1533739"/>
          </a:xfrm>
        </p:grpSpPr>
        <p:pic>
          <p:nvPicPr>
            <p:cNvPr id="11" name="תמונה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1025" y="2662130"/>
              <a:ext cx="1609950" cy="153373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233867" y="2662130"/>
              <a:ext cx="1724266" cy="124649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endParaRPr lang="en-US" sz="1500" dirty="0"/>
            </a:p>
            <a:p>
              <a:pPr algn="ctr"/>
              <a:r>
                <a:rPr lang="en-US" sz="6000" dirty="0" smtClean="0"/>
                <a:t>2</a:t>
              </a:r>
              <a:endParaRPr lang="en-US" dirty="0" smtClean="0"/>
            </a:p>
          </p:txBody>
        </p:sp>
      </p:grpSp>
      <p:grpSp>
        <p:nvGrpSpPr>
          <p:cNvPr id="16" name="קבוצה 15"/>
          <p:cNvGrpSpPr/>
          <p:nvPr/>
        </p:nvGrpSpPr>
        <p:grpSpPr>
          <a:xfrm>
            <a:off x="2388926" y="4711033"/>
            <a:ext cx="2025284" cy="1520933"/>
            <a:chOff x="5295788" y="4773167"/>
            <a:chExt cx="1724266" cy="1581371"/>
          </a:xfrm>
        </p:grpSpPr>
        <p:pic>
          <p:nvPicPr>
            <p:cNvPr id="14" name="תמונה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4868" y="4773167"/>
              <a:ext cx="1486107" cy="158137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295788" y="4796865"/>
              <a:ext cx="1724266" cy="124649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endParaRPr lang="en-US" sz="1500" dirty="0"/>
            </a:p>
            <a:p>
              <a:pPr algn="ctr"/>
              <a:r>
                <a:rPr lang="en-US" sz="6000" dirty="0" smtClean="0"/>
                <a:t>3</a:t>
              </a:r>
              <a:endParaRPr lang="en-US" dirty="0" smtClean="0"/>
            </a:p>
          </p:txBody>
        </p:sp>
      </p:grpSp>
      <p:sp>
        <p:nvSpPr>
          <p:cNvPr id="17" name="מציין מיקום טקסט 5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/>
          <a:lstStyle/>
          <a:p>
            <a:r>
              <a:rPr lang="he-IL" dirty="0" smtClean="0"/>
              <a:t>האלגוריתם מהמאמר</a:t>
            </a:r>
            <a:endParaRPr lang="he-IL" dirty="0"/>
          </a:p>
        </p:txBody>
      </p:sp>
      <p:grpSp>
        <p:nvGrpSpPr>
          <p:cNvPr id="18" name="קבוצה 17"/>
          <p:cNvGrpSpPr/>
          <p:nvPr/>
        </p:nvGrpSpPr>
        <p:grpSpPr>
          <a:xfrm>
            <a:off x="9361714" y="4397829"/>
            <a:ext cx="2830286" cy="2460171"/>
            <a:chOff x="2981314" y="4983184"/>
            <a:chExt cx="2002972" cy="1799772"/>
          </a:xfrm>
        </p:grpSpPr>
        <p:pic>
          <p:nvPicPr>
            <p:cNvPr id="19" name="תמונה 1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59" t="66315" r="65102" b="1096"/>
            <a:stretch/>
          </p:blipFill>
          <p:spPr>
            <a:xfrm>
              <a:off x="2981314" y="4983184"/>
              <a:ext cx="2002972" cy="1799772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869369" y="5491867"/>
              <a:ext cx="629339" cy="3909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1</a:t>
              </a:r>
              <a:endParaRPr lang="he-IL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66253" y="5491867"/>
              <a:ext cx="629339" cy="3909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3</a:t>
              </a:r>
              <a:endParaRPr lang="he-IL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69369" y="6087036"/>
              <a:ext cx="629339" cy="39090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 smtClean="0"/>
                <a:t>2</a:t>
              </a:r>
              <a:endParaRPr lang="he-IL" dirty="0"/>
            </a:p>
          </p:txBody>
        </p:sp>
      </p:grpSp>
      <p:sp>
        <p:nvSpPr>
          <p:cNvPr id="24" name="מציין מיקום טקסט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e-IL" dirty="0" smtClean="0"/>
              <a:t>האלגוריתם </a:t>
            </a:r>
            <a:r>
              <a:rPr lang="he-IL" strike="sngStrike" dirty="0" smtClean="0"/>
              <a:t>מהמאמר</a:t>
            </a:r>
            <a:r>
              <a:rPr lang="he-IL" dirty="0" smtClean="0"/>
              <a:t> שלנו</a:t>
            </a:r>
            <a:endParaRPr lang="he-IL" strike="sngStrike" dirty="0"/>
          </a:p>
        </p:txBody>
      </p:sp>
      <p:pic>
        <p:nvPicPr>
          <p:cNvPr id="25" name="תמונה 24"/>
          <p:cNvPicPr>
            <a:picLocks noChangeAspect="1"/>
          </p:cNvPicPr>
          <p:nvPr/>
        </p:nvPicPr>
        <p:blipFill rotWithShape="1">
          <a:blip r:embed="rId7"/>
          <a:srcRect r="2952" b="11542"/>
          <a:stretch/>
        </p:blipFill>
        <p:spPr>
          <a:xfrm>
            <a:off x="5788790" y="5049624"/>
            <a:ext cx="1598981" cy="1423747"/>
          </a:xfrm>
          <a:prstGeom prst="rect">
            <a:avLst/>
          </a:prstGeom>
        </p:spPr>
      </p:pic>
      <p:cxnSp>
        <p:nvCxnSpPr>
          <p:cNvPr id="29" name="מחבר ישר 28"/>
          <p:cNvCxnSpPr/>
          <p:nvPr/>
        </p:nvCxnSpPr>
        <p:spPr>
          <a:xfrm flipV="1">
            <a:off x="5788790" y="5049624"/>
            <a:ext cx="1598981" cy="4354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מחבר ישר 30"/>
          <p:cNvCxnSpPr/>
          <p:nvPr/>
        </p:nvCxnSpPr>
        <p:spPr>
          <a:xfrm>
            <a:off x="7387771" y="5093166"/>
            <a:ext cx="0" cy="1380205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053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33333E-6 L 0.39817 0.036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09" y="182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0.2569 0.1824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39" y="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הצלחות ראשונות</a:t>
            </a:r>
            <a:endParaRPr lang="he-IL" dirty="0"/>
          </a:p>
        </p:txBody>
      </p:sp>
      <p:pic>
        <p:nvPicPr>
          <p:cNvPr id="8" name="מציין מיקום תוכן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786" y="2286000"/>
            <a:ext cx="3088414" cy="4029686"/>
          </a:xfrm>
        </p:spPr>
      </p:pic>
      <p:pic>
        <p:nvPicPr>
          <p:cNvPr id="5" name="מציין מיקום תוכן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5" y="2285998"/>
            <a:ext cx="3015419" cy="4022725"/>
          </a:xfr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49" y="2285999"/>
            <a:ext cx="335303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4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אבל רגע, איך בוחרים חתיכות?</a:t>
            </a:r>
            <a:endParaRPr lang="he-IL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e-IL" dirty="0" smtClean="0"/>
              <a:t>אינטואיטיבי</a:t>
            </a:r>
            <a:endParaRPr lang="he-IL" dirty="0"/>
          </a:p>
        </p:txBody>
      </p:sp>
      <p:pic>
        <p:nvPicPr>
          <p:cNvPr id="8" name="מציין מיקום תוכן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3152081"/>
            <a:ext cx="4754563" cy="2971601"/>
          </a:xfrm>
        </p:spPr>
      </p:pic>
      <p:sp>
        <p:nvSpPr>
          <p:cNvPr id="6" name="מציין מיקום טקסט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he-IL" dirty="0" smtClean="0"/>
              <a:t>האלגוריתם שלנו</a:t>
            </a:r>
            <a:endParaRPr lang="he-IL" dirty="0"/>
          </a:p>
        </p:txBody>
      </p:sp>
      <p:pic>
        <p:nvPicPr>
          <p:cNvPr id="9" name="מציין מיקום תוכן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46" y="3152081"/>
            <a:ext cx="4754563" cy="2971601"/>
          </a:xfrm>
        </p:spPr>
      </p:pic>
    </p:spTree>
    <p:extLst>
      <p:ext uri="{BB962C8B-B14F-4D97-AF65-F5344CB8AC3E}">
        <p14:creationId xmlns:p14="http://schemas.microsoft.com/office/powerpoint/2010/main" val="3232887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כותרת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סיכום אלגוריתם</a:t>
            </a:r>
            <a:endParaRPr lang="he-IL" dirty="0"/>
          </a:p>
        </p:txBody>
      </p:sp>
      <p:sp>
        <p:nvSpPr>
          <p:cNvPr id="9" name="מציין מיקום תוכן 3"/>
          <p:cNvSpPr>
            <a:spLocks noGrp="1"/>
          </p:cNvSpPr>
          <p:nvPr>
            <p:ph idx="1"/>
          </p:nvPr>
        </p:nvSpPr>
        <p:spPr>
          <a:xfrm>
            <a:off x="795527" y="2083689"/>
            <a:ext cx="9720073" cy="402336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Compute Distances</a:t>
            </a:r>
          </a:p>
          <a:p>
            <a:pPr marL="0" indent="0" algn="l">
              <a:buNone/>
            </a:pPr>
            <a:r>
              <a:rPr lang="en-US" dirty="0" smtClean="0"/>
              <a:t>For every puzzle piece: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For every initial location: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     Insert first puzzle piece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     While puzzle is not complete: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         choose piece from inserted pieces</a:t>
            </a:r>
          </a:p>
          <a:p>
            <a:pPr algn="l"/>
            <a:r>
              <a:rPr lang="en-US" dirty="0" smtClean="0"/>
              <a:t>              assign pieces around</a:t>
            </a:r>
            <a:endParaRPr lang="en-US" dirty="0"/>
          </a:p>
          <a:p>
            <a:pPr marL="128016" lvl="1" indent="0" algn="l">
              <a:buNone/>
            </a:pPr>
            <a:r>
              <a:rPr lang="en-US" sz="2200" dirty="0" smtClean="0"/>
              <a:t>choose </a:t>
            </a:r>
            <a:r>
              <a:rPr lang="en-US" sz="2200" dirty="0"/>
              <a:t>best solution </a:t>
            </a:r>
          </a:p>
          <a:p>
            <a:pPr marL="128016" lvl="1" indent="0" algn="l">
              <a:buNone/>
            </a:pPr>
            <a:r>
              <a:rPr lang="en-US" dirty="0"/>
              <a:t> </a:t>
            </a:r>
            <a:r>
              <a:rPr lang="en-US" dirty="0" smtClean="0"/>
              <a:t>         </a:t>
            </a:r>
          </a:p>
          <a:p>
            <a:pPr lvl="1" algn="l"/>
            <a:endParaRPr lang="he-IL" dirty="0"/>
          </a:p>
        </p:txBody>
      </p:sp>
      <p:pic>
        <p:nvPicPr>
          <p:cNvPr id="17" name="תמונה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3" y="2084832"/>
            <a:ext cx="4876800" cy="3657600"/>
          </a:xfrm>
          <a:prstGeom prst="rect">
            <a:avLst/>
          </a:prstGeom>
        </p:spPr>
      </p:pic>
      <p:graphicFrame>
        <p:nvGraphicFramePr>
          <p:cNvPr id="18" name="טבלה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168147"/>
              </p:ext>
            </p:extLst>
          </p:nvPr>
        </p:nvGraphicFramePr>
        <p:xfrm>
          <a:off x="5867400" y="2084832"/>
          <a:ext cx="4876800" cy="36576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487680"/>
                <a:gridCol w="487680"/>
                <a:gridCol w="487680"/>
                <a:gridCol w="487680"/>
                <a:gridCol w="487680"/>
                <a:gridCol w="487680"/>
                <a:gridCol w="487680"/>
                <a:gridCol w="487680"/>
                <a:gridCol w="487680"/>
                <a:gridCol w="487680"/>
              </a:tblGrid>
              <a:tr h="352857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352857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352857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352857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352857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352857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352857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352857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  <a:tr h="352857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  <a:tr h="352857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72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70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חלק שני – ניתוח התוצאות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b="1" dirty="0" smtClean="0"/>
              <a:t>ניתוח </a:t>
            </a:r>
            <a:r>
              <a:rPr lang="he-IL" b="1" dirty="0" smtClean="0"/>
              <a:t>אלגוריתם (תיאורטי)</a:t>
            </a:r>
            <a:endParaRPr lang="he-IL" b="1" dirty="0" smtClean="0"/>
          </a:p>
          <a:p>
            <a:r>
              <a:rPr lang="he-IL" dirty="0" smtClean="0"/>
              <a:t>1.</a:t>
            </a:r>
            <a:r>
              <a:rPr lang="he-IL" b="1" dirty="0" smtClean="0"/>
              <a:t> </a:t>
            </a:r>
            <a:r>
              <a:rPr lang="he-IL" dirty="0" smtClean="0"/>
              <a:t>נכונות</a:t>
            </a:r>
          </a:p>
          <a:p>
            <a:r>
              <a:rPr lang="he-IL" dirty="0" smtClean="0"/>
              <a:t>2. סיבוכיות זמן</a:t>
            </a:r>
          </a:p>
          <a:p>
            <a:endParaRPr lang="he-IL" dirty="0"/>
          </a:p>
          <a:p>
            <a:r>
              <a:rPr lang="he-IL" b="1" dirty="0" smtClean="0"/>
              <a:t>ניתוח </a:t>
            </a:r>
            <a:r>
              <a:rPr lang="he-IL" b="1" dirty="0" smtClean="0"/>
              <a:t>תמונה (מעבדה)</a:t>
            </a:r>
            <a:endParaRPr lang="he-IL" b="1" dirty="0" smtClean="0"/>
          </a:p>
          <a:p>
            <a:pPr marL="0" indent="0">
              <a:buNone/>
            </a:pPr>
            <a:r>
              <a:rPr lang="he-IL" dirty="0" smtClean="0"/>
              <a:t>1. סוגי תמונות שונים</a:t>
            </a:r>
          </a:p>
          <a:p>
            <a:r>
              <a:rPr lang="he-IL" dirty="0" smtClean="0"/>
              <a:t>2. מה הלאה?</a:t>
            </a:r>
          </a:p>
          <a:p>
            <a:pPr rtl="0"/>
            <a:endParaRPr lang="he-IL" dirty="0"/>
          </a:p>
          <a:p>
            <a:pPr rtl="0"/>
            <a:endParaRPr lang="en-US" b="1" dirty="0" smtClean="0"/>
          </a:p>
          <a:p>
            <a:pPr marL="457200" indent="-457200" algn="l" rtl="0">
              <a:buFont typeface="+mj-lt"/>
              <a:buAutoNum type="arabicPeriod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9216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נכונות</a:t>
            </a:r>
            <a:endParaRPr lang="he-IL" dirty="0"/>
          </a:p>
        </p:txBody>
      </p:sp>
      <p:pic>
        <p:nvPicPr>
          <p:cNvPr id="7" name="מציין מיקום תוכן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712508"/>
            <a:ext cx="4754562" cy="316970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ציין מיקום תוכן 5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endParaRPr lang="he-IL" dirty="0" smtClean="0"/>
              </a:p>
              <a:p>
                <a:endParaRPr lang="he-IL" dirty="0"/>
              </a:p>
              <a:p>
                <a:endParaRPr lang="he-IL" dirty="0" smtClean="0"/>
              </a:p>
              <a:p>
                <a:endParaRPr lang="he-IL" dirty="0"/>
              </a:p>
              <a:p>
                <a:pPr marL="0" indent="0" algn="ctr">
                  <a:buNone/>
                </a:pPr>
                <a:r>
                  <a:rPr lang="he-IL" dirty="0" smtClean="0"/>
                  <a:t>פתרון?</a:t>
                </a:r>
              </a:p>
              <a:p>
                <a:pPr marL="0" indent="0" algn="ctr">
                  <a:buNone/>
                </a:pPr>
                <a:r>
                  <a:rPr lang="he-IL" dirty="0" smtClean="0"/>
                  <a:t>אין...</a:t>
                </a:r>
              </a:p>
              <a:p>
                <a:pPr marL="0" indent="0" algn="ctr">
                  <a:buNone/>
                </a:pPr>
                <a:endParaRPr lang="he-IL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𝐶𝑂𝑀𝑃𝐿𝐸𝑇𝐸</m:t>
                      </m:r>
                    </m:oMath>
                  </m:oMathPara>
                </a14:m>
                <a:endParaRPr lang="he-IL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6" name="מציין מיקום תוכן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מלבן 9"/>
          <p:cNvSpPr/>
          <p:nvPr/>
        </p:nvSpPr>
        <p:spPr>
          <a:xfrm>
            <a:off x="1790363" y="5379160"/>
            <a:ext cx="1295400" cy="66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כותרת 3"/>
          <p:cNvSpPr txBox="1">
            <a:spLocks/>
          </p:cNvSpPr>
          <p:nvPr/>
        </p:nvSpPr>
        <p:spPr>
          <a:xfrm>
            <a:off x="102393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dirty="0" smtClean="0"/>
              <a:t>         (עד כדי...)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טבלה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235978"/>
                  </p:ext>
                </p:extLst>
              </p:nvPr>
            </p:nvGraphicFramePr>
            <p:xfrm>
              <a:off x="5989415" y="2712508"/>
              <a:ext cx="4754690" cy="111252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377345"/>
                    <a:gridCol w="2377345"/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 smtClean="0"/>
                            <a:t>אופציות נבדקות</a:t>
                          </a:r>
                          <a:endParaRPr lang="he-I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 smtClean="0"/>
                            <a:t>האלגוריתם שלנו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 smtClean="0"/>
                            <a:t>סה"כ</a:t>
                          </a:r>
                          <a:endParaRPr lang="he-IL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טבלה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235978"/>
                  </p:ext>
                </p:extLst>
              </p:nvPr>
            </p:nvGraphicFramePr>
            <p:xfrm>
              <a:off x="5989415" y="2712508"/>
              <a:ext cx="4754690" cy="111252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377345"/>
                    <a:gridCol w="2377345"/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 smtClean="0"/>
                            <a:t>אופציות נבדקות</a:t>
                          </a:r>
                          <a:endParaRPr lang="he-I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 smtClean="0"/>
                            <a:t>האלגוריתם שלנו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 smtClean="0"/>
                            <a:t>סה"כ</a:t>
                          </a:r>
                          <a:endParaRPr lang="he-IL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56" t="-209836" r="-10076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513" t="-209836" r="-1026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715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סיבוכיות זמן</a:t>
            </a:r>
            <a:endParaRPr lang="he-IL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2670047" y="2290354"/>
            <a:ext cx="5414409" cy="4023360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Compute Distances</a:t>
            </a:r>
          </a:p>
          <a:p>
            <a:pPr marL="0" indent="0" algn="l">
              <a:buNone/>
            </a:pPr>
            <a:r>
              <a:rPr lang="en-US" dirty="0"/>
              <a:t>For every puzzle piece:</a:t>
            </a:r>
          </a:p>
          <a:p>
            <a:pPr algn="l"/>
            <a:r>
              <a:rPr lang="en-US" dirty="0"/>
              <a:t>     For every initial location:</a:t>
            </a:r>
          </a:p>
          <a:p>
            <a:pPr algn="l"/>
            <a:r>
              <a:rPr lang="en-US" dirty="0"/>
              <a:t>          Insert first puzzle piece</a:t>
            </a:r>
          </a:p>
          <a:p>
            <a:pPr algn="l"/>
            <a:r>
              <a:rPr lang="en-US" dirty="0"/>
              <a:t>          While puzzle is not complete:</a:t>
            </a:r>
          </a:p>
          <a:p>
            <a:pPr algn="l"/>
            <a:r>
              <a:rPr lang="en-US" dirty="0"/>
              <a:t>              choose piece from inserted pieces</a:t>
            </a:r>
          </a:p>
          <a:p>
            <a:pPr algn="l"/>
            <a:r>
              <a:rPr lang="en-US" dirty="0"/>
              <a:t>              assign pieces around</a:t>
            </a:r>
          </a:p>
          <a:p>
            <a:pPr marL="128016" lvl="1" indent="0" algn="l">
              <a:buNone/>
            </a:pPr>
            <a:r>
              <a:rPr lang="en-US" sz="2200" dirty="0"/>
              <a:t>choose best solution </a:t>
            </a:r>
            <a:endParaRPr lang="en-US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מציין מיקום תוכן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947057" y="2290354"/>
                <a:ext cx="4754880" cy="402336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1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1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1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100" dirty="0" smtClean="0"/>
              </a:p>
              <a:p>
                <a:pPr algn="l"/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𝑖𝑡𝑒𝑟𝑎𝑡𝑖𝑜𝑛𝑠</m:t>
                    </m:r>
                  </m:oMath>
                </a14:m>
                <a:endParaRPr lang="en-US" sz="2100" dirty="0" smtClean="0"/>
              </a:p>
              <a:p>
                <a:pPr algn="l"/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𝑖𝑡𝑒𝑟𝑎𝑡𝑖𝑜𝑛𝑠</m:t>
                    </m:r>
                  </m:oMath>
                </a14:m>
                <a:endParaRPr lang="he-IL" sz="2100" dirty="0" smtClean="0"/>
              </a:p>
              <a:p>
                <a:pPr algn="l"/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dirty="0" smtClean="0"/>
              </a:p>
              <a:p>
                <a:pPr algn="l"/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1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𝑖𝑡𝑒𝑟𝑎𝑡𝑖𝑜𝑛𝑠</m:t>
                    </m:r>
                  </m:oMath>
                </a14:m>
                <a:endParaRPr lang="en-US" sz="2100" dirty="0" smtClean="0"/>
              </a:p>
              <a:p>
                <a:pPr algn="l"/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dirty="0" smtClean="0"/>
              </a:p>
              <a:p>
                <a:pPr algn="l"/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dirty="0" smtClean="0"/>
              </a:p>
              <a:p>
                <a:pPr algn="l"/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sz="2100" dirty="0" smtClean="0"/>
              </a:p>
              <a:p>
                <a:pPr marL="0" indent="0" algn="l">
                  <a:buNone/>
                </a:pPr>
                <a:endParaRPr lang="en-US" sz="2100" dirty="0" smtClean="0"/>
              </a:p>
              <a:p>
                <a:pPr marL="0" indent="0" algn="l">
                  <a:buNone/>
                </a:pPr>
                <a:endParaRPr lang="he-IL" sz="2100" dirty="0"/>
              </a:p>
            </p:txBody>
          </p:sp>
        </mc:Choice>
        <mc:Fallback>
          <p:sp>
            <p:nvSpPr>
              <p:cNvPr id="6" name="מציין מיקום תוכן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947057" y="2290354"/>
                <a:ext cx="4754880" cy="4023360"/>
              </a:xfrm>
              <a:blipFill rotWithShape="0">
                <a:blip r:embed="rId2"/>
                <a:stretch>
                  <a:fillRect l="-897" t="-21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233397" y="2290354"/>
                <a:ext cx="2510803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dirty="0" smtClean="0"/>
                  <a:t>Total Time Complexity: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he-IL" dirty="0" smtClean="0"/>
                  <a:t> </a:t>
                </a:r>
                <a:endParaRPr lang="he-IL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397" y="2290354"/>
                <a:ext cx="2510803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5660" b="-1509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תמונה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397" y="2936685"/>
            <a:ext cx="2510803" cy="337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4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השוואה ל-</a:t>
            </a:r>
            <a:r>
              <a:rPr lang="en-US" dirty="0" smtClean="0"/>
              <a:t>Brute force</a:t>
            </a:r>
            <a:endParaRPr lang="he-IL" dirty="0"/>
          </a:p>
        </p:txBody>
      </p:sp>
      <p:sp>
        <p:nvSpPr>
          <p:cNvPr id="6" name="מציין מיקום טקסט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סיבוכיות זמן</a:t>
            </a:r>
            <a:endParaRPr lang="he-IL" dirty="0"/>
          </a:p>
        </p:txBody>
      </p:sp>
      <p:pic>
        <p:nvPicPr>
          <p:cNvPr id="11" name="מציין מיקום תוכן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77" y="3002596"/>
            <a:ext cx="4455582" cy="3341686"/>
          </a:xfrm>
        </p:spPr>
      </p:pic>
      <p:sp>
        <p:nvSpPr>
          <p:cNvPr id="8" name="מציין מיקום טקסט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e-IL" dirty="0" smtClean="0"/>
              <a:t>אופציות נבדקות</a:t>
            </a:r>
            <a:endParaRPr lang="he-IL" dirty="0"/>
          </a:p>
        </p:txBody>
      </p:sp>
      <p:pic>
        <p:nvPicPr>
          <p:cNvPr id="10" name="מציין מיקום תוכן 9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537" y="3002596"/>
            <a:ext cx="4455582" cy="3341686"/>
          </a:xfrm>
        </p:spPr>
      </p:pic>
    </p:spTree>
    <p:extLst>
      <p:ext uri="{BB962C8B-B14F-4D97-AF65-F5344CB8AC3E}">
        <p14:creationId xmlns:p14="http://schemas.microsoft.com/office/powerpoint/2010/main" val="11902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סוגי תמונות</a:t>
            </a:r>
            <a:endParaRPr lang="he-IL" dirty="0"/>
          </a:p>
        </p:txBody>
      </p:sp>
      <p:graphicFrame>
        <p:nvGraphicFramePr>
          <p:cNvPr id="5" name="מציין מיקום תוכן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546621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14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פנים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79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נוף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10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מהו פאזל?</a:t>
            </a:r>
            <a:endParaRPr lang="he-IL" dirty="0"/>
          </a:p>
        </p:txBody>
      </p:sp>
      <p:pic>
        <p:nvPicPr>
          <p:cNvPr id="4" name="מציין מיקום תוכן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120" y="2084832"/>
            <a:ext cx="6034087" cy="4022725"/>
          </a:xfrm>
        </p:spPr>
      </p:pic>
      <p:cxnSp>
        <p:nvCxnSpPr>
          <p:cNvPr id="12" name="מחבר ישר 11"/>
          <p:cNvCxnSpPr/>
          <p:nvPr/>
        </p:nvCxnSpPr>
        <p:spPr>
          <a:xfrm>
            <a:off x="5884164" y="2068356"/>
            <a:ext cx="0" cy="40227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ישר 14"/>
          <p:cNvCxnSpPr/>
          <p:nvPr/>
        </p:nvCxnSpPr>
        <p:spPr>
          <a:xfrm>
            <a:off x="4306618" y="2068356"/>
            <a:ext cx="0" cy="40227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ישר 15"/>
          <p:cNvCxnSpPr/>
          <p:nvPr/>
        </p:nvCxnSpPr>
        <p:spPr>
          <a:xfrm>
            <a:off x="7399926" y="2068356"/>
            <a:ext cx="0" cy="40227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/>
          <p:cNvCxnSpPr>
            <a:stCxn id="4" idx="3"/>
            <a:endCxn id="4" idx="1"/>
          </p:cNvCxnSpPr>
          <p:nvPr/>
        </p:nvCxnSpPr>
        <p:spPr>
          <a:xfrm flipH="1">
            <a:off x="2867120" y="4096195"/>
            <a:ext cx="60340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ישר 18"/>
          <p:cNvCxnSpPr/>
          <p:nvPr/>
        </p:nvCxnSpPr>
        <p:spPr>
          <a:xfrm flipH="1">
            <a:off x="2867118" y="5080617"/>
            <a:ext cx="60340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ישר 19"/>
          <p:cNvCxnSpPr/>
          <p:nvPr/>
        </p:nvCxnSpPr>
        <p:spPr>
          <a:xfrm flipH="1">
            <a:off x="2867119" y="3049990"/>
            <a:ext cx="60340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77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נוצר במחשב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439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השוואת תמונות – 10</a:t>
            </a:r>
            <a:r>
              <a:rPr lang="en-US" dirty="0" smtClean="0"/>
              <a:t>X</a:t>
            </a:r>
            <a:r>
              <a:rPr lang="he-IL" dirty="0" smtClean="0"/>
              <a:t>10</a:t>
            </a:r>
            <a:endParaRPr lang="he-IL" dirty="0"/>
          </a:p>
        </p:txBody>
      </p:sp>
      <p:graphicFrame>
        <p:nvGraphicFramePr>
          <p:cNvPr id="4" name="מציין מיקום תוכן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889593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329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תמונה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459" y="4781769"/>
            <a:ext cx="842420" cy="84242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he-IL" dirty="0" smtClean="0"/>
              <a:t>מה הלאה?</a:t>
            </a:r>
            <a:endParaRPr lang="he-IL" dirty="0"/>
          </a:p>
        </p:txBody>
      </p:sp>
      <p:graphicFrame>
        <p:nvGraphicFramePr>
          <p:cNvPr id="5" name="דיאגרמה 4"/>
          <p:cNvGraphicFramePr/>
          <p:nvPr>
            <p:extLst>
              <p:ext uri="{D42A27DB-BD31-4B8C-83A1-F6EECF244321}">
                <p14:modId xmlns:p14="http://schemas.microsoft.com/office/powerpoint/2010/main" val="3641030996"/>
              </p:ext>
            </p:extLst>
          </p:nvPr>
        </p:nvGraphicFramePr>
        <p:xfrm>
          <a:off x="4983892" y="2084832"/>
          <a:ext cx="5760307" cy="3998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תמונה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1769"/>
            <a:ext cx="3882592" cy="2111067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873" y="585216"/>
            <a:ext cx="2200275" cy="2085975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879" y="4991291"/>
            <a:ext cx="1973231" cy="169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0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תודה רבה!</a:t>
            </a:r>
            <a:endParaRPr lang="he-IL" dirty="0"/>
          </a:p>
        </p:txBody>
      </p:sp>
      <p:sp>
        <p:nvSpPr>
          <p:cNvPr id="7" name="מציין מיקום של תמונה 6"/>
          <p:cNvSpPr>
            <a:spLocks noGrp="1"/>
          </p:cNvSpPr>
          <p:nvPr>
            <p:ph type="pic" idx="1"/>
          </p:nvPr>
        </p:nvSpPr>
        <p:spPr/>
      </p:sp>
      <p:sp>
        <p:nvSpPr>
          <p:cNvPr id="8" name="מציין מיקום טקסט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2239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בחירת חלקים - אלגוריתם הונגרי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he-IL" dirty="0" smtClean="0"/>
                  <a:t>בהנתן חתיכה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he-IL" dirty="0" smtClean="0"/>
                  <a:t>, נבנה טבלת מרחקים</a:t>
                </a:r>
                <a:endParaRPr lang="en-US" dirty="0" smtClean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𝑝𝑙𝑎𝑐𝑖𝑛𝑔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𝑑𝑖𝑟𝑒𝑐𝑡𝑖𝑜𝑛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515" r="-12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טבלה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632401"/>
              </p:ext>
            </p:extLst>
          </p:nvPr>
        </p:nvGraphicFramePr>
        <p:xfrm>
          <a:off x="1024128" y="4297680"/>
          <a:ext cx="8128000" cy="1483360"/>
        </p:xfrm>
        <a:graphic>
          <a:graphicData uri="http://schemas.openxmlformats.org/drawingml/2006/table">
            <a:tbl>
              <a:tblPr rtl="1" firstRow="1" lastCol="1" bandRow="1">
                <a:tableStyleId>{21E4AEA4-8DFA-4A89-87EB-49C32662AFE0}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4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3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2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חתיכה\ </a:t>
                      </a:r>
                      <a:r>
                        <a:rPr lang="he-IL" baseline="0" dirty="0" smtClean="0"/>
                        <a:t>כיוון</a:t>
                      </a:r>
                      <a:endParaRPr lang="he-I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16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25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ימין</a:t>
                      </a:r>
                      <a:endParaRPr lang="he-I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490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18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שמאל</a:t>
                      </a:r>
                      <a:endParaRPr lang="he-I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19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למטה</a:t>
                      </a:r>
                      <a:endParaRPr lang="he-IL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1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בחירת חלקים – אלגוריתם הונגרי</a:t>
            </a:r>
            <a:endParaRPr lang="he-IL" dirty="0"/>
          </a:p>
        </p:txBody>
      </p:sp>
      <p:sp>
        <p:nvSpPr>
          <p:cNvPr id="6" name="חץ פניית פרסה 5"/>
          <p:cNvSpPr/>
          <p:nvPr/>
        </p:nvSpPr>
        <p:spPr>
          <a:xfrm rot="5400000">
            <a:off x="8166608" y="3867150"/>
            <a:ext cx="2832100" cy="86106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graphicFrame>
        <p:nvGraphicFramePr>
          <p:cNvPr id="7" name="טבלה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657237"/>
              </p:ext>
            </p:extLst>
          </p:nvPr>
        </p:nvGraphicFramePr>
        <p:xfrm>
          <a:off x="1024128" y="2202561"/>
          <a:ext cx="8128000" cy="1483360"/>
        </p:xfrm>
        <a:graphic>
          <a:graphicData uri="http://schemas.openxmlformats.org/drawingml/2006/table">
            <a:tbl>
              <a:tblPr rtl="1" firstRow="1" lastCol="1" bandRow="1">
                <a:tableStyleId>{21E4AEA4-8DFA-4A89-87EB-49C32662AFE0}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4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3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2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חתיכה\ </a:t>
                      </a:r>
                      <a:r>
                        <a:rPr lang="he-IL" baseline="0" dirty="0" smtClean="0"/>
                        <a:t>כיוון</a:t>
                      </a:r>
                      <a:endParaRPr lang="he-I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16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25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ימין</a:t>
                      </a:r>
                      <a:endParaRPr lang="he-I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490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18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שמאל</a:t>
                      </a:r>
                      <a:endParaRPr lang="he-I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19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למטה</a:t>
                      </a:r>
                      <a:endParaRPr lang="he-IL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990428"/>
              </p:ext>
            </p:extLst>
          </p:nvPr>
        </p:nvGraphicFramePr>
        <p:xfrm>
          <a:off x="1024128" y="4678680"/>
          <a:ext cx="8128000" cy="1483360"/>
        </p:xfrm>
        <a:graphic>
          <a:graphicData uri="http://schemas.openxmlformats.org/drawingml/2006/table">
            <a:tbl>
              <a:tblPr rtl="1" firstRow="1" lastCol="1" bandRow="1">
                <a:tableStyleId>{21E4AEA4-8DFA-4A89-87EB-49C32662AFE0}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4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3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2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חתיכה\ </a:t>
                      </a:r>
                      <a:r>
                        <a:rPr lang="he-IL" baseline="0" dirty="0" smtClean="0"/>
                        <a:t>כיוון</a:t>
                      </a:r>
                      <a:endParaRPr lang="he-I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6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ימין</a:t>
                      </a:r>
                      <a:endParaRPr lang="he-I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480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8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שמאל</a:t>
                      </a:r>
                      <a:endParaRPr lang="he-I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למטה</a:t>
                      </a:r>
                      <a:endParaRPr lang="he-IL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מלבן 10"/>
          <p:cNvSpPr/>
          <p:nvPr/>
        </p:nvSpPr>
        <p:spPr>
          <a:xfrm>
            <a:off x="3124200" y="5041900"/>
            <a:ext cx="622300" cy="3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" name="מחבר ישר 12"/>
          <p:cNvCxnSpPr/>
          <p:nvPr/>
        </p:nvCxnSpPr>
        <p:spPr>
          <a:xfrm>
            <a:off x="4343400" y="5219700"/>
            <a:ext cx="480872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ישר 14"/>
          <p:cNvCxnSpPr/>
          <p:nvPr/>
        </p:nvCxnSpPr>
        <p:spPr>
          <a:xfrm>
            <a:off x="3435350" y="5420360"/>
            <a:ext cx="0" cy="65024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16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חלק ראשון - האלגוריתם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/>
            <a:r>
              <a:rPr lang="he-IL" b="1" dirty="0" smtClean="0"/>
              <a:t>רקע תיאורטי</a:t>
            </a:r>
          </a:p>
          <a:p>
            <a:pPr rtl="0"/>
            <a:r>
              <a:rPr lang="he-IL" dirty="0" smtClean="0"/>
              <a:t>1.</a:t>
            </a:r>
            <a:r>
              <a:rPr lang="he-IL" b="1" dirty="0" smtClean="0"/>
              <a:t> </a:t>
            </a:r>
            <a:r>
              <a:rPr lang="he-IL" dirty="0" smtClean="0"/>
              <a:t>תכנות דינאמי</a:t>
            </a:r>
          </a:p>
          <a:p>
            <a:pPr rtl="0"/>
            <a:endParaRPr lang="he-IL" dirty="0"/>
          </a:p>
          <a:p>
            <a:pPr rtl="0"/>
            <a:r>
              <a:rPr lang="he-IL" b="1" dirty="0" smtClean="0"/>
              <a:t>אלגוריתם</a:t>
            </a:r>
          </a:p>
          <a:p>
            <a:pPr rtl="0"/>
            <a:r>
              <a:rPr lang="he-IL" dirty="0" smtClean="0"/>
              <a:t>1. חישוב מרחקים</a:t>
            </a:r>
          </a:p>
          <a:p>
            <a:pPr rtl="0"/>
            <a:r>
              <a:rPr lang="he-IL" dirty="0" smtClean="0"/>
              <a:t>2. בניית פאזל</a:t>
            </a:r>
          </a:p>
          <a:p>
            <a:pPr rtl="0"/>
            <a:r>
              <a:rPr lang="he-IL" dirty="0" smtClean="0"/>
              <a:t>3. בחירת </a:t>
            </a:r>
            <a:r>
              <a:rPr lang="he-IL" dirty="0" smtClean="0"/>
              <a:t>חתיכות</a:t>
            </a:r>
            <a:endParaRPr lang="he-IL" dirty="0" smtClean="0"/>
          </a:p>
          <a:p>
            <a:pPr marL="0" indent="0" rtl="0">
              <a:buNone/>
            </a:pPr>
            <a:endParaRPr lang="he-IL" dirty="0" smtClean="0"/>
          </a:p>
          <a:p>
            <a:pPr rtl="0"/>
            <a:endParaRPr lang="he-IL" dirty="0"/>
          </a:p>
          <a:p>
            <a:pPr rtl="0"/>
            <a:endParaRPr lang="he-IL" dirty="0"/>
          </a:p>
          <a:p>
            <a:pPr rtl="0"/>
            <a:endParaRPr lang="en-US" b="1" dirty="0" smtClean="0"/>
          </a:p>
          <a:p>
            <a:pPr marL="457200" indent="-457200" algn="l" rtl="0">
              <a:buFont typeface="+mj-lt"/>
              <a:buAutoNum type="arabicPeriod"/>
            </a:pPr>
            <a:endParaRPr lang="he-IL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084832"/>
            <a:ext cx="3144927" cy="4224528"/>
          </a:xfrm>
          <a:prstGeom prst="rect">
            <a:avLst/>
          </a:prstGeom>
        </p:spPr>
      </p:pic>
      <p:graphicFrame>
        <p:nvGraphicFramePr>
          <p:cNvPr id="6" name="טבלה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203428"/>
              </p:ext>
            </p:extLst>
          </p:nvPr>
        </p:nvGraphicFramePr>
        <p:xfrm>
          <a:off x="1024125" y="2084832"/>
          <a:ext cx="3144930" cy="422453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14493"/>
                <a:gridCol w="314493"/>
                <a:gridCol w="314493"/>
                <a:gridCol w="314493"/>
                <a:gridCol w="314493"/>
                <a:gridCol w="314493"/>
                <a:gridCol w="314493"/>
                <a:gridCol w="314493"/>
                <a:gridCol w="314493"/>
                <a:gridCol w="314493"/>
              </a:tblGrid>
              <a:tr h="422453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422453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422453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422453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422453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422453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422453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422453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  <a:tr h="422453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  <a:tr h="422453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5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תכנות דינאמי - דוגמא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b="1" dirty="0" smtClean="0"/>
                  <a:t>דוגמא - </a:t>
                </a:r>
                <a:r>
                  <a:rPr lang="he-IL" b="1" dirty="0" err="1" smtClean="0"/>
                  <a:t>התחפשנות</a:t>
                </a:r>
                <a:r>
                  <a:rPr lang="he-IL" b="1" dirty="0" smtClean="0"/>
                  <a:t> במסדר</a:t>
                </a:r>
              </a:p>
              <a:p>
                <a:pPr marL="457200" indent="-457200">
                  <a:buAutoNum type="arabicPeriod"/>
                </a:pPr>
                <a:r>
                  <a:rPr lang="en-US" dirty="0" smtClean="0"/>
                  <a:t>N</a:t>
                </a:r>
                <a:r>
                  <a:rPr lang="he-IL" dirty="0" smtClean="0"/>
                  <a:t> תאים, לכל תא "מדד קאדר" (מיוצגים ברשימה </a:t>
                </a:r>
                <a:r>
                  <a:rPr lang="en-US" dirty="0" smtClean="0"/>
                  <a:t>K</a:t>
                </a:r>
                <a:r>
                  <a:rPr lang="he-IL" dirty="0" smtClean="0"/>
                  <a:t>)</a:t>
                </a:r>
              </a:p>
              <a:p>
                <a:pPr marL="457200" indent="-457200">
                  <a:buAutoNum type="arabicPeriod"/>
                </a:pPr>
                <a:r>
                  <a:rPr lang="he-IL" dirty="0" smtClean="0"/>
                  <a:t>מתחילים מהתא הראשון</a:t>
                </a:r>
              </a:p>
              <a:p>
                <a:pPr marL="457200" indent="-457200">
                  <a:buAutoNum type="arabicPeriod"/>
                </a:pPr>
                <a:r>
                  <a:rPr lang="he-IL" dirty="0" smtClean="0"/>
                  <a:t>ניתן לקפוץ מכל תא, תא אחד קדימה, או שני תאים קדימה</a:t>
                </a:r>
              </a:p>
              <a:p>
                <a:pPr marL="0" indent="0">
                  <a:buNone/>
                </a:pPr>
                <a:endParaRPr lang="he-IL" dirty="0"/>
              </a:p>
              <a:p>
                <a:pPr marL="0" indent="0">
                  <a:buNone/>
                </a:pPr>
                <a:r>
                  <a:rPr lang="he-IL" dirty="0" smtClean="0"/>
                  <a:t>רשימת קאדר: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𝐾𝑎𝑑𝑒𝑟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𝑐𝑙𝑒𝑎𝑛𝑖𝑛𝑔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𝑐𝑒𝑙𝑙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he-IL" dirty="0" smtClean="0"/>
              </a:p>
              <a:p>
                <a:pPr marL="457200" indent="-457200">
                  <a:buAutoNum type="arabicPeriod"/>
                </a:pPr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667" r="-11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טבלה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995692"/>
              </p:ext>
            </p:extLst>
          </p:nvPr>
        </p:nvGraphicFramePr>
        <p:xfrm>
          <a:off x="1024128" y="5913120"/>
          <a:ext cx="8128001" cy="39624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0"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10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5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18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4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5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9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7</a:t>
                      </a:r>
                      <a:endParaRPr lang="he-IL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88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תכנות דינאמי - דוגמא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b="1" dirty="0" smtClean="0"/>
                  <a:t>פתרון – נבנה טבלה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𝑀𝑖𝑛𝑖𝑚𝑎𝑙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𝐾𝑎𝑑𝑒𝑟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𝑐𝑙𝑒𝑎𝑛𝑖𝑛𝑔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𝒖𝒏𝒕𝒊𝒍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𝑐𝑒𝑙𝑙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he-IL" dirty="0" smtClean="0"/>
                  <a:t>נבחין כי: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:endParaRPr lang="he-IL" dirty="0" smtClean="0"/>
              </a:p>
              <a:p>
                <a:pPr marL="457200" indent="-457200">
                  <a:buAutoNum type="arabicPeriod"/>
                </a:pPr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121" r="-11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טבלה 4"/>
          <p:cNvGraphicFramePr>
            <a:graphicFrameLocks noGrp="1"/>
          </p:cNvGraphicFramePr>
          <p:nvPr/>
        </p:nvGraphicFramePr>
        <p:xfrm>
          <a:off x="1024128" y="5913120"/>
          <a:ext cx="8128001" cy="39624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0"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10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5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18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4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5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9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7</a:t>
                      </a:r>
                      <a:endParaRPr lang="he-IL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25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תכנות דינאמי - דוגמא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b="1" dirty="0" smtClean="0"/>
                  <a:t>פתרון – נבנה טבלה</a:t>
                </a:r>
              </a:p>
              <a:p>
                <a:pPr marL="0" indent="0">
                  <a:buNone/>
                </a:pPr>
                <a:endParaRPr lang="he-IL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𝑀𝑖𝑛𝑖𝑚𝑎𝑙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𝐾𝑎𝑑𝑒𝑟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121" r="-11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טבלה 4"/>
          <p:cNvGraphicFramePr>
            <a:graphicFrameLocks noGrp="1"/>
          </p:cNvGraphicFramePr>
          <p:nvPr/>
        </p:nvGraphicFramePr>
        <p:xfrm>
          <a:off x="1024128" y="5913120"/>
          <a:ext cx="8128001" cy="39624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0"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10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5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18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4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5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9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7</a:t>
                      </a:r>
                      <a:endParaRPr lang="he-IL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145278" y="3198268"/>
            <a:ext cx="116694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12</a:t>
            </a:r>
            <a:endParaRPr lang="he-IL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5312227" y="3202358"/>
            <a:ext cx="116694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16</a:t>
            </a:r>
            <a:endParaRPr lang="he-IL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9176" y="3198268"/>
            <a:ext cx="116694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30</a:t>
            </a:r>
            <a:endParaRPr lang="he-IL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627198" y="3202358"/>
            <a:ext cx="116694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21</a:t>
            </a:r>
            <a:endParaRPr lang="he-IL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8781215" y="3198683"/>
            <a:ext cx="116694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31</a:t>
            </a:r>
            <a:endParaRPr lang="he-IL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423234" y="2934613"/>
            <a:ext cx="120178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/>
              <a:t>M:</a:t>
            </a:r>
            <a:endParaRPr lang="he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טבלה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717961"/>
                  </p:ext>
                </p:extLst>
              </p:nvPr>
            </p:nvGraphicFramePr>
            <p:xfrm>
              <a:off x="1830248" y="2810143"/>
              <a:ext cx="8130906" cy="767080"/>
            </p:xfrm>
            <a:graphic>
              <a:graphicData uri="http://schemas.openxmlformats.org/drawingml/2006/table">
                <a:tbl>
                  <a:tblPr rtl="1" firstRow="1" bandRow="1">
                    <a:tableStyleId>{5940675A-B579-460E-94D1-54222C63F5DA}</a:tableStyleId>
                  </a:tblPr>
                  <a:tblGrid>
                    <a:gridCol w="1164048"/>
                    <a:gridCol w="1161143"/>
                    <a:gridCol w="1161143"/>
                    <a:gridCol w="1161143"/>
                    <a:gridCol w="1161143"/>
                    <a:gridCol w="1161143"/>
                    <a:gridCol w="1161143"/>
                  </a:tblGrid>
                  <a:tr h="370840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rtl="1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2000" dirty="0" smtClean="0"/>
                            <a:t>16</a:t>
                          </a:r>
                          <a:endParaRPr lang="he-IL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2000" dirty="0" smtClean="0"/>
                            <a:t>7</a:t>
                          </a:r>
                          <a:endParaRPr lang="he-IL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טבלה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717961"/>
                  </p:ext>
                </p:extLst>
              </p:nvPr>
            </p:nvGraphicFramePr>
            <p:xfrm>
              <a:off x="1830248" y="2810143"/>
              <a:ext cx="8130906" cy="767080"/>
            </p:xfrm>
            <a:graphic>
              <a:graphicData uri="http://schemas.openxmlformats.org/drawingml/2006/table">
                <a:tbl>
                  <a:tblPr rtl="1" firstRow="1" bandRow="1">
                    <a:tableStyleId>{5940675A-B579-460E-94D1-54222C63F5DA}</a:tableStyleId>
                  </a:tblPr>
                  <a:tblGrid>
                    <a:gridCol w="1164048"/>
                    <a:gridCol w="1161143"/>
                    <a:gridCol w="1161143"/>
                    <a:gridCol w="1161143"/>
                    <a:gridCol w="1161143"/>
                    <a:gridCol w="1161143"/>
                    <a:gridCol w="116114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4" t="-1639" r="-600000" b="-137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524" t="-1639" r="-500000" b="-137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1579" t="-1639" r="-402632" b="-137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0000" t="-1639" r="-300524" b="-137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0000" t="-1639" r="-200524" b="-137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2632" t="-1639" r="-101579" b="-137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99476" t="-1639" r="-1047" b="-13770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2000" dirty="0" smtClean="0"/>
                            <a:t>16</a:t>
                          </a:r>
                          <a:endParaRPr lang="he-IL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2000" dirty="0" smtClean="0"/>
                            <a:t>7</a:t>
                          </a:r>
                          <a:endParaRPr lang="he-IL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015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חישוב מרחקים</a:t>
            </a:r>
            <a:endParaRPr lang="he-IL" dirty="0"/>
          </a:p>
        </p:txBody>
      </p:sp>
      <p:sp>
        <p:nvSpPr>
          <p:cNvPr id="6" name="מציין מיקום תוכן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e-IL" b="1" dirty="0" smtClean="0"/>
              <a:t>מה זה מרחק?</a:t>
            </a:r>
          </a:p>
          <a:p>
            <a:r>
              <a:rPr lang="he-IL" dirty="0" smtClean="0"/>
              <a:t>מדד שוני בין תמונות</a:t>
            </a:r>
          </a:p>
          <a:p>
            <a:r>
              <a:rPr lang="he-IL" dirty="0" smtClean="0"/>
              <a:t>מרחק קטן = התאמה טובה</a:t>
            </a:r>
            <a:endParaRPr lang="he-IL" dirty="0" smtClean="0"/>
          </a:p>
          <a:p>
            <a:pPr marL="0" indent="0">
              <a:buNone/>
            </a:pPr>
            <a:endParaRPr lang="he-IL" b="1" dirty="0" smtClean="0"/>
          </a:p>
          <a:p>
            <a:pPr marL="0" indent="0">
              <a:buNone/>
            </a:pPr>
            <a:r>
              <a:rPr lang="he-IL" b="1" dirty="0" smtClean="0"/>
              <a:t>איך מחשבים מרחק?</a:t>
            </a:r>
          </a:p>
          <a:p>
            <a:pPr marL="0" indent="0">
              <a:buNone/>
            </a:pPr>
            <a:r>
              <a:rPr lang="he-IL" dirty="0" smtClean="0"/>
              <a:t>תמונות הן רציפות</a:t>
            </a:r>
          </a:p>
          <a:p>
            <a:pPr marL="0" indent="0">
              <a:buNone/>
            </a:pPr>
            <a:r>
              <a:rPr lang="he-IL" dirty="0" smtClean="0"/>
              <a:t>משווים גבולות של החתיכות</a:t>
            </a:r>
          </a:p>
          <a:p>
            <a:pPr marL="0" indent="0" algn="r">
              <a:buNone/>
            </a:pPr>
            <a:r>
              <a:rPr lang="he-IL" sz="2400" b="1" dirty="0" smtClean="0">
                <a:solidFill>
                  <a:srgbClr val="FF0000"/>
                </a:solidFill>
              </a:rPr>
              <a:t>בעיה!!!</a:t>
            </a:r>
          </a:p>
        </p:txBody>
      </p:sp>
      <p:pic>
        <p:nvPicPr>
          <p:cNvPr id="9" name="תמונה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6572">
            <a:off x="930149" y="2325995"/>
            <a:ext cx="3934457" cy="345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תמונה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40" y="2213610"/>
            <a:ext cx="4876800" cy="4095750"/>
          </a:xfrm>
          <a:prstGeom prst="rect">
            <a:avLst/>
          </a:prstGeom>
        </p:spPr>
      </p:pic>
      <p:cxnSp>
        <p:nvCxnSpPr>
          <p:cNvPr id="5" name="מחבר ישר 4"/>
          <p:cNvCxnSpPr/>
          <p:nvPr/>
        </p:nvCxnSpPr>
        <p:spPr>
          <a:xfrm>
            <a:off x="3110759" y="2080714"/>
            <a:ext cx="0" cy="43615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מלבן מעוגל 15"/>
          <p:cNvSpPr/>
          <p:nvPr/>
        </p:nvSpPr>
        <p:spPr>
          <a:xfrm>
            <a:off x="1333935" y="2080713"/>
            <a:ext cx="9100457" cy="368662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7200" dirty="0" smtClean="0"/>
              <a:t>תכנות דינמי</a:t>
            </a:r>
            <a:endParaRPr lang="he-IL" sz="7200" dirty="0"/>
          </a:p>
        </p:txBody>
      </p:sp>
    </p:spTree>
    <p:extLst>
      <p:ext uri="{BB962C8B-B14F-4D97-AF65-F5344CB8AC3E}">
        <p14:creationId xmlns:p14="http://schemas.microsoft.com/office/powerpoint/2010/main" val="130884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אלגוריתם חישוב </a:t>
            </a:r>
            <a:r>
              <a:rPr lang="he-IL" dirty="0" smtClean="0"/>
              <a:t>מרחקים</a:t>
            </a:r>
            <a:endParaRPr lang="he-IL" dirty="0"/>
          </a:p>
        </p:txBody>
      </p:sp>
      <p:pic>
        <p:nvPicPr>
          <p:cNvPr id="5" name="מציין מיקום תוכן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79" y="2444491"/>
            <a:ext cx="3972479" cy="3705741"/>
          </a:xfrm>
        </p:spPr>
      </p:pic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e-IL" b="1" dirty="0" err="1" smtClean="0"/>
              <a:t>איתחול</a:t>
            </a:r>
            <a:r>
              <a:rPr lang="he-IL" b="1" dirty="0" smtClean="0"/>
              <a:t> הטבלה</a:t>
            </a:r>
            <a:endParaRPr lang="he-IL" b="1" dirty="0" smtClean="0"/>
          </a:p>
          <a:p>
            <a:pPr marL="0" indent="0">
              <a:buNone/>
            </a:pPr>
            <a:endParaRPr lang="he-IL" dirty="0"/>
          </a:p>
          <a:p>
            <a:pPr marL="0" indent="0" algn="ctr">
              <a:buNone/>
            </a:pPr>
            <a:r>
              <a:rPr lang="he-IL" dirty="0" smtClean="0"/>
              <a:t>"לאילו נקודות אנחנו יכולים להתאים?"</a:t>
            </a:r>
          </a:p>
          <a:p>
            <a:pPr marL="0" indent="0">
              <a:buNone/>
            </a:pPr>
            <a:endParaRPr lang="he-IL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729" y="2444491"/>
                <a:ext cx="1803042" cy="92333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he-IL" dirty="0" smtClean="0"/>
                  <a:t>באפור -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𝐷𝑇</m:t>
                    </m:r>
                    <m:r>
                      <a:rPr lang="he-IL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e-IL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he-IL" b="0" dirty="0" smtClean="0"/>
              </a:p>
              <a:p>
                <a:r>
                  <a:rPr lang="he-IL" dirty="0" smtClean="0"/>
                  <a:t>בלבן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∞</m:t>
                    </m:r>
                  </m:oMath>
                </a14:m>
                <a:endParaRPr lang="he-IL" b="0" dirty="0" smtClean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29" y="2444491"/>
                <a:ext cx="1803042" cy="923330"/>
              </a:xfrm>
              <a:prstGeom prst="rect">
                <a:avLst/>
              </a:prstGeom>
              <a:blipFill rotWithShape="0">
                <a:blip r:embed="rId4"/>
                <a:stretch>
                  <a:fillRect t="-2649" r="-30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96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אינטגרל">
  <a:themeElements>
    <a:clrScheme name="אינטגרל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אינטגרל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אינטגרל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1714</TotalTime>
  <Words>648</Words>
  <Application>Microsoft Office PowerPoint</Application>
  <PresentationFormat>מסך רחב</PresentationFormat>
  <Paragraphs>347</Paragraphs>
  <Slides>35</Slides>
  <Notes>5</Notes>
  <HiddenSlides>3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35</vt:i4>
      </vt:variant>
    </vt:vector>
  </HeadingPairs>
  <TitlesOfParts>
    <vt:vector size="43" baseType="lpstr">
      <vt:lpstr>Arial</vt:lpstr>
      <vt:lpstr>Calibri</vt:lpstr>
      <vt:lpstr>Cambria Math</vt:lpstr>
      <vt:lpstr>Levenim MT</vt:lpstr>
      <vt:lpstr>Tw Cen MT</vt:lpstr>
      <vt:lpstr>Tw Cen MT Condensed</vt:lpstr>
      <vt:lpstr>Wingdings 3</vt:lpstr>
      <vt:lpstr>אינטגרל</vt:lpstr>
      <vt:lpstr>Puzzle Solver</vt:lpstr>
      <vt:lpstr>הצלחות ראשונות</vt:lpstr>
      <vt:lpstr>מהו פאזל?</vt:lpstr>
      <vt:lpstr>חלק ראשון - האלגוריתם</vt:lpstr>
      <vt:lpstr>תכנות דינאמי - דוגמא</vt:lpstr>
      <vt:lpstr>תכנות דינאמי - דוגמא</vt:lpstr>
      <vt:lpstr>תכנות דינאמי - דוגמא</vt:lpstr>
      <vt:lpstr>חישוב מרחקים</vt:lpstr>
      <vt:lpstr>אלגוריתם חישוב מרחקים</vt:lpstr>
      <vt:lpstr>אלגוריתם חישוב מרחקים</vt:lpstr>
      <vt:lpstr>בניית פאזל</vt:lpstr>
      <vt:lpstr>בניית פאזל</vt:lpstr>
      <vt:lpstr>בניית פאזל</vt:lpstr>
      <vt:lpstr>בניית פאזל</vt:lpstr>
      <vt:lpstr>בניית פאזל</vt:lpstr>
      <vt:lpstr>בניית פאזל</vt:lpstr>
      <vt:lpstr>אבל רגע, איך בוחרים חתיכות?</vt:lpstr>
      <vt:lpstr>אבל רגע, איך בוחרים חתיכות?</vt:lpstr>
      <vt:lpstr>אבל רגע, איך בוחרים חתיכות?</vt:lpstr>
      <vt:lpstr>אבל רגע, איך בוחרים חתיכות?</vt:lpstr>
      <vt:lpstr>סיכום אלגוריתם</vt:lpstr>
      <vt:lpstr>מצגת של PowerPoint</vt:lpstr>
      <vt:lpstr>חלק שני – ניתוח התוצאות</vt:lpstr>
      <vt:lpstr>נכונות</vt:lpstr>
      <vt:lpstr>סיבוכיות זמן</vt:lpstr>
      <vt:lpstr>השוואה ל-Brute force</vt:lpstr>
      <vt:lpstr>סוגי תמונות</vt:lpstr>
      <vt:lpstr>פנים</vt:lpstr>
      <vt:lpstr>נוף</vt:lpstr>
      <vt:lpstr>נוצר במחשב</vt:lpstr>
      <vt:lpstr>השוואת תמונות – 10X10</vt:lpstr>
      <vt:lpstr>מה הלאה?</vt:lpstr>
      <vt:lpstr>תודה רבה!</vt:lpstr>
      <vt:lpstr>בחירת חלקים - אלגוריתם הונגרי</vt:lpstr>
      <vt:lpstr>בחירת חלקים – אלגוריתם הונגרי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Puzzle Solver</dc:title>
  <dc:creator>פלג עמנואל</dc:creator>
  <cp:lastModifiedBy>Ofri Wienner</cp:lastModifiedBy>
  <cp:revision>186</cp:revision>
  <dcterms:created xsi:type="dcterms:W3CDTF">2017-05-14T12:13:04Z</dcterms:created>
  <dcterms:modified xsi:type="dcterms:W3CDTF">2017-05-17T08:59:00Z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